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5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6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7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8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0" r:id="rId1"/>
  </p:sldMasterIdLst>
  <p:notesMasterIdLst>
    <p:notesMasterId r:id="rId30"/>
  </p:notesMasterIdLst>
  <p:handoutMasterIdLst>
    <p:handoutMasterId r:id="rId31"/>
  </p:handoutMasterIdLst>
  <p:sldIdLst>
    <p:sldId id="310" r:id="rId2"/>
    <p:sldId id="369" r:id="rId3"/>
    <p:sldId id="371" r:id="rId4"/>
    <p:sldId id="397" r:id="rId5"/>
    <p:sldId id="396" r:id="rId6"/>
    <p:sldId id="398" r:id="rId7"/>
    <p:sldId id="411" r:id="rId8"/>
    <p:sldId id="413" r:id="rId9"/>
    <p:sldId id="414" r:id="rId10"/>
    <p:sldId id="415" r:id="rId11"/>
    <p:sldId id="416" r:id="rId12"/>
    <p:sldId id="417" r:id="rId13"/>
    <p:sldId id="418" r:id="rId14"/>
    <p:sldId id="419" r:id="rId15"/>
    <p:sldId id="420" r:id="rId16"/>
    <p:sldId id="423" r:id="rId17"/>
    <p:sldId id="424" r:id="rId18"/>
    <p:sldId id="425" r:id="rId19"/>
    <p:sldId id="421" r:id="rId20"/>
    <p:sldId id="422" r:id="rId21"/>
    <p:sldId id="370" r:id="rId22"/>
    <p:sldId id="372" r:id="rId23"/>
    <p:sldId id="378" r:id="rId24"/>
    <p:sldId id="374" r:id="rId25"/>
    <p:sldId id="375" r:id="rId26"/>
    <p:sldId id="376" r:id="rId27"/>
    <p:sldId id="377" r:id="rId28"/>
    <p:sldId id="379" r:id="rId29"/>
  </p:sldIdLst>
  <p:sldSz cx="9144000" cy="5143500" type="screen16x9"/>
  <p:notesSz cx="6797675" cy="9926638"/>
  <p:defaultTextStyle>
    <a:defPPr>
      <a:defRPr lang="da-DK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tro" id="{0D58B3B0-2997-4F8F-93B8-803B666208B1}">
          <p14:sldIdLst>
            <p14:sldId id="310"/>
            <p14:sldId id="369"/>
          </p14:sldIdLst>
        </p14:section>
        <p14:section name="Hvad er RPA?" id="{78806422-9E8D-4E6C-8927-9A204081A7CB}">
          <p14:sldIdLst>
            <p14:sldId id="371"/>
            <p14:sldId id="397"/>
            <p14:sldId id="396"/>
          </p14:sldIdLst>
        </p14:section>
        <p14:section name="Fra idé til idriftsættelse" id="{0048A926-ACD0-489C-BD1C-2B94BF4FCC2D}">
          <p14:sldIdLst>
            <p14:sldId id="398"/>
            <p14:sldId id="411"/>
            <p14:sldId id="413"/>
            <p14:sldId id="414"/>
            <p14:sldId id="415"/>
            <p14:sldId id="416"/>
            <p14:sldId id="417"/>
            <p14:sldId id="418"/>
          </p14:sldIdLst>
        </p14:section>
        <p14:section name="RPA i teknisk forvaltning" id="{E216B72B-B6AC-4F4B-A7F4-168BDF0020DB}">
          <p14:sldIdLst>
            <p14:sldId id="419"/>
            <p14:sldId id="420"/>
            <p14:sldId id="423"/>
            <p14:sldId id="424"/>
            <p14:sldId id="425"/>
          </p14:sldIdLst>
        </p14:section>
        <p14:section name="Afrunding" id="{A920A53D-9E2C-4ED9-A369-D8EB1CAAD172}">
          <p14:sldIdLst>
            <p14:sldId id="421"/>
            <p14:sldId id="422"/>
          </p14:sldIdLst>
        </p14:section>
        <p14:section name="Framework (hvis der er tid!)" id="{96F9AC43-0267-4B6F-9DCF-5AB3A8DCD35A}">
          <p14:sldIdLst>
            <p14:sldId id="370"/>
            <p14:sldId id="372"/>
            <p14:sldId id="378"/>
            <p14:sldId id="374"/>
            <p14:sldId id="375"/>
            <p14:sldId id="376"/>
            <p14:sldId id="377"/>
            <p14:sldId id="37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387"/>
    <a:srgbClr val="B5CADF"/>
    <a:srgbClr val="008242"/>
    <a:srgbClr val="1E2B34"/>
    <a:srgbClr val="0026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3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emlayout 2 - Marker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llemlayout 2 - Markering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25" autoAdjust="0"/>
    <p:restoredTop sz="96327" autoAdjust="0"/>
  </p:normalViewPr>
  <p:slideViewPr>
    <p:cSldViewPr snapToGrid="0">
      <p:cViewPr varScale="1">
        <p:scale>
          <a:sx n="157" d="100"/>
          <a:sy n="157" d="100"/>
        </p:scale>
        <p:origin x="156" y="26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napToGrid="0">
      <p:cViewPr varScale="1">
        <p:scale>
          <a:sx n="55" d="100"/>
          <a:sy n="55" d="100"/>
        </p:scale>
        <p:origin x="2022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99D4695-AC9B-427A-953D-F2C6AB655ABD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a-DK"/>
        </a:p>
      </dgm:t>
    </dgm:pt>
    <dgm:pt modelId="{49166076-0F1F-44E8-B2C3-C59B832108F9}">
      <dgm:prSet phldrT="[Tekst]" custT="1"/>
      <dgm:spPr>
        <a:solidFill>
          <a:srgbClr val="005387"/>
        </a:solidFill>
        <a:ln>
          <a:noFill/>
        </a:ln>
      </dgm:spPr>
      <dgm:t>
        <a:bodyPr/>
        <a:lstStyle/>
        <a:p>
          <a:r>
            <a:rPr lang="da-DK" sz="1200" dirty="0" err="1"/>
            <a:t>Foranalyse</a:t>
          </a:r>
          <a:endParaRPr lang="da-DK" sz="1200" dirty="0"/>
        </a:p>
      </dgm:t>
    </dgm:pt>
    <dgm:pt modelId="{7BAD6C8B-7D11-472D-91C6-7A7CBE18D5F9}" type="parTrans" cxnId="{31131336-29D3-482C-8460-EA5D4AABA739}">
      <dgm:prSet/>
      <dgm:spPr/>
      <dgm:t>
        <a:bodyPr/>
        <a:lstStyle/>
        <a:p>
          <a:endParaRPr lang="da-DK"/>
        </a:p>
      </dgm:t>
    </dgm:pt>
    <dgm:pt modelId="{421A1DA0-1ACB-435B-AF2F-B22CB4E6D9C9}" type="sibTrans" cxnId="{31131336-29D3-482C-8460-EA5D4AABA739}">
      <dgm:prSet/>
      <dgm:spPr/>
      <dgm:t>
        <a:bodyPr/>
        <a:lstStyle/>
        <a:p>
          <a:endParaRPr lang="da-DK"/>
        </a:p>
      </dgm:t>
    </dgm:pt>
    <dgm:pt modelId="{DAAD3E7D-8E8E-4385-ACF4-63BB4F816D37}">
      <dgm:prSet phldrT="[Tekst]" custT="1"/>
      <dgm:spPr>
        <a:solidFill>
          <a:srgbClr val="005387"/>
        </a:solidFill>
        <a:ln>
          <a:noFill/>
        </a:ln>
      </dgm:spPr>
      <dgm:t>
        <a:bodyPr/>
        <a:lstStyle/>
        <a:p>
          <a:r>
            <a:rPr lang="da-DK" sz="1200" dirty="0"/>
            <a:t>Opstart</a:t>
          </a:r>
        </a:p>
      </dgm:t>
    </dgm:pt>
    <dgm:pt modelId="{F9F1F70A-1D28-48E1-B1D3-DD0BA7A1300D}" type="parTrans" cxnId="{D3BDED65-3492-44E6-BE2C-9A8FCA0962E4}">
      <dgm:prSet/>
      <dgm:spPr/>
      <dgm:t>
        <a:bodyPr/>
        <a:lstStyle/>
        <a:p>
          <a:endParaRPr lang="da-DK"/>
        </a:p>
      </dgm:t>
    </dgm:pt>
    <dgm:pt modelId="{EDC420DB-FACC-4A02-8EE0-39A74CD6E6D5}" type="sibTrans" cxnId="{D3BDED65-3492-44E6-BE2C-9A8FCA0962E4}">
      <dgm:prSet/>
      <dgm:spPr/>
      <dgm:t>
        <a:bodyPr/>
        <a:lstStyle/>
        <a:p>
          <a:endParaRPr lang="da-DK"/>
        </a:p>
      </dgm:t>
    </dgm:pt>
    <dgm:pt modelId="{388D5142-CA5F-468C-B23A-B025323A418C}">
      <dgm:prSet phldrT="[Tekst]" custT="1"/>
      <dgm:spPr>
        <a:solidFill>
          <a:srgbClr val="005387"/>
        </a:solidFill>
        <a:ln>
          <a:noFill/>
        </a:ln>
      </dgm:spPr>
      <dgm:t>
        <a:bodyPr/>
        <a:lstStyle/>
        <a:p>
          <a:r>
            <a:rPr lang="da-DK" sz="1200" dirty="0"/>
            <a:t>Proces</a:t>
          </a:r>
        </a:p>
      </dgm:t>
    </dgm:pt>
    <dgm:pt modelId="{BC914E7F-5BFE-4DAD-8621-685073FB7ED4}" type="parTrans" cxnId="{DF4B88E1-7E07-46A3-8489-453E16E95F1A}">
      <dgm:prSet/>
      <dgm:spPr/>
      <dgm:t>
        <a:bodyPr/>
        <a:lstStyle/>
        <a:p>
          <a:endParaRPr lang="da-DK"/>
        </a:p>
      </dgm:t>
    </dgm:pt>
    <dgm:pt modelId="{162DEE74-2504-4F22-8301-747A73F6513A}" type="sibTrans" cxnId="{DF4B88E1-7E07-46A3-8489-453E16E95F1A}">
      <dgm:prSet/>
      <dgm:spPr/>
      <dgm:t>
        <a:bodyPr/>
        <a:lstStyle/>
        <a:p>
          <a:endParaRPr lang="da-DK"/>
        </a:p>
      </dgm:t>
    </dgm:pt>
    <dgm:pt modelId="{8B7C924F-BAE3-45FF-874E-0596E9F3B3E8}">
      <dgm:prSet custT="1"/>
      <dgm:spPr>
        <a:solidFill>
          <a:srgbClr val="005387"/>
        </a:solidFill>
        <a:ln>
          <a:noFill/>
        </a:ln>
      </dgm:spPr>
      <dgm:t>
        <a:bodyPr/>
        <a:lstStyle/>
        <a:p>
          <a:r>
            <a:rPr lang="da-DK" sz="1200" dirty="0"/>
            <a:t>Teknik</a:t>
          </a:r>
        </a:p>
      </dgm:t>
    </dgm:pt>
    <dgm:pt modelId="{3BA64CFC-7377-4339-AAB7-4BED682E07C6}" type="parTrans" cxnId="{9C37D241-B50E-4167-B01A-EDB9B66B6F7D}">
      <dgm:prSet/>
      <dgm:spPr/>
      <dgm:t>
        <a:bodyPr/>
        <a:lstStyle/>
        <a:p>
          <a:endParaRPr lang="da-DK"/>
        </a:p>
      </dgm:t>
    </dgm:pt>
    <dgm:pt modelId="{2C496972-5E0F-45E5-897D-09A9960E160D}" type="sibTrans" cxnId="{9C37D241-B50E-4167-B01A-EDB9B66B6F7D}">
      <dgm:prSet/>
      <dgm:spPr/>
      <dgm:t>
        <a:bodyPr/>
        <a:lstStyle/>
        <a:p>
          <a:endParaRPr lang="da-DK"/>
        </a:p>
      </dgm:t>
    </dgm:pt>
    <dgm:pt modelId="{66BD79B5-BA29-4C7C-AF83-F9A5BE21F5F5}">
      <dgm:prSet custT="1"/>
      <dgm:spPr>
        <a:solidFill>
          <a:srgbClr val="005387"/>
        </a:solidFill>
        <a:ln>
          <a:noFill/>
        </a:ln>
      </dgm:spPr>
      <dgm:t>
        <a:bodyPr/>
        <a:lstStyle/>
        <a:p>
          <a:r>
            <a:rPr lang="da-DK" sz="1200" dirty="0"/>
            <a:t>Drift</a:t>
          </a:r>
        </a:p>
      </dgm:t>
    </dgm:pt>
    <dgm:pt modelId="{3DB0576E-DD14-4110-A42E-69A802AAE9F6}" type="parTrans" cxnId="{ED34131C-72BF-4CCC-9797-7DD3D3E464BF}">
      <dgm:prSet/>
      <dgm:spPr/>
      <dgm:t>
        <a:bodyPr/>
        <a:lstStyle/>
        <a:p>
          <a:endParaRPr lang="da-DK"/>
        </a:p>
      </dgm:t>
    </dgm:pt>
    <dgm:pt modelId="{FA27C3F0-7664-4FB1-A00A-79210184E1EA}" type="sibTrans" cxnId="{ED34131C-72BF-4CCC-9797-7DD3D3E464BF}">
      <dgm:prSet/>
      <dgm:spPr/>
      <dgm:t>
        <a:bodyPr/>
        <a:lstStyle/>
        <a:p>
          <a:endParaRPr lang="da-DK"/>
        </a:p>
      </dgm:t>
    </dgm:pt>
    <dgm:pt modelId="{84A86958-3CB8-464D-8F0F-C9A229EB6B0E}" type="pres">
      <dgm:prSet presAssocID="{499D4695-AC9B-427A-953D-F2C6AB655ABD}" presName="cycle" presStyleCnt="0">
        <dgm:presLayoutVars>
          <dgm:dir/>
          <dgm:resizeHandles val="exact"/>
        </dgm:presLayoutVars>
      </dgm:prSet>
      <dgm:spPr/>
    </dgm:pt>
    <dgm:pt modelId="{B7FA36F8-442E-48B4-A6BB-F2F1D1F0299D}" type="pres">
      <dgm:prSet presAssocID="{49166076-0F1F-44E8-B2C3-C59B832108F9}" presName="node" presStyleLbl="node1" presStyleIdx="0" presStyleCnt="5">
        <dgm:presLayoutVars>
          <dgm:bulletEnabled val="1"/>
        </dgm:presLayoutVars>
      </dgm:prSet>
      <dgm:spPr/>
    </dgm:pt>
    <dgm:pt modelId="{767E1F28-0D03-4889-B3D4-5F3F8ACBDB29}" type="pres">
      <dgm:prSet presAssocID="{421A1DA0-1ACB-435B-AF2F-B22CB4E6D9C9}" presName="sibTrans" presStyleLbl="sibTrans2D1" presStyleIdx="0" presStyleCnt="5"/>
      <dgm:spPr/>
    </dgm:pt>
    <dgm:pt modelId="{AB704627-9F76-4B84-9276-CC69E5E42297}" type="pres">
      <dgm:prSet presAssocID="{421A1DA0-1ACB-435B-AF2F-B22CB4E6D9C9}" presName="connectorText" presStyleLbl="sibTrans2D1" presStyleIdx="0" presStyleCnt="5"/>
      <dgm:spPr/>
    </dgm:pt>
    <dgm:pt modelId="{B0BA79C4-EF26-46A4-B2F5-D9681056CD7A}" type="pres">
      <dgm:prSet presAssocID="{DAAD3E7D-8E8E-4385-ACF4-63BB4F816D37}" presName="node" presStyleLbl="node1" presStyleIdx="1" presStyleCnt="5">
        <dgm:presLayoutVars>
          <dgm:bulletEnabled val="1"/>
        </dgm:presLayoutVars>
      </dgm:prSet>
      <dgm:spPr/>
    </dgm:pt>
    <dgm:pt modelId="{E086B265-6B30-4277-A9FC-A997F9423001}" type="pres">
      <dgm:prSet presAssocID="{EDC420DB-FACC-4A02-8EE0-39A74CD6E6D5}" presName="sibTrans" presStyleLbl="sibTrans2D1" presStyleIdx="1" presStyleCnt="5"/>
      <dgm:spPr/>
    </dgm:pt>
    <dgm:pt modelId="{A58CEE06-5869-429D-B209-C6BBE8905DD4}" type="pres">
      <dgm:prSet presAssocID="{EDC420DB-FACC-4A02-8EE0-39A74CD6E6D5}" presName="connectorText" presStyleLbl="sibTrans2D1" presStyleIdx="1" presStyleCnt="5"/>
      <dgm:spPr/>
    </dgm:pt>
    <dgm:pt modelId="{F6C6ADB9-43B2-4933-86AF-A0AE2F4B51FD}" type="pres">
      <dgm:prSet presAssocID="{388D5142-CA5F-468C-B23A-B025323A418C}" presName="node" presStyleLbl="node1" presStyleIdx="2" presStyleCnt="5">
        <dgm:presLayoutVars>
          <dgm:bulletEnabled val="1"/>
        </dgm:presLayoutVars>
      </dgm:prSet>
      <dgm:spPr/>
    </dgm:pt>
    <dgm:pt modelId="{C3D9BF0B-DB75-4CB4-AE1D-E17F7FD92753}" type="pres">
      <dgm:prSet presAssocID="{162DEE74-2504-4F22-8301-747A73F6513A}" presName="sibTrans" presStyleLbl="sibTrans2D1" presStyleIdx="2" presStyleCnt="5"/>
      <dgm:spPr/>
    </dgm:pt>
    <dgm:pt modelId="{AC78DAAD-7763-4D8C-BCD1-8AE3784353DD}" type="pres">
      <dgm:prSet presAssocID="{162DEE74-2504-4F22-8301-747A73F6513A}" presName="connectorText" presStyleLbl="sibTrans2D1" presStyleIdx="2" presStyleCnt="5"/>
      <dgm:spPr/>
    </dgm:pt>
    <dgm:pt modelId="{E6C8373C-3EF6-46AD-A87F-FBDCACF12632}" type="pres">
      <dgm:prSet presAssocID="{8B7C924F-BAE3-45FF-874E-0596E9F3B3E8}" presName="node" presStyleLbl="node1" presStyleIdx="3" presStyleCnt="5">
        <dgm:presLayoutVars>
          <dgm:bulletEnabled val="1"/>
        </dgm:presLayoutVars>
      </dgm:prSet>
      <dgm:spPr/>
    </dgm:pt>
    <dgm:pt modelId="{58FC99F3-3903-45BB-A264-3A0EC1ACA236}" type="pres">
      <dgm:prSet presAssocID="{2C496972-5E0F-45E5-897D-09A9960E160D}" presName="sibTrans" presStyleLbl="sibTrans2D1" presStyleIdx="3" presStyleCnt="5"/>
      <dgm:spPr/>
    </dgm:pt>
    <dgm:pt modelId="{5B912212-71ED-481A-BF9B-D86EA51876B3}" type="pres">
      <dgm:prSet presAssocID="{2C496972-5E0F-45E5-897D-09A9960E160D}" presName="connectorText" presStyleLbl="sibTrans2D1" presStyleIdx="3" presStyleCnt="5"/>
      <dgm:spPr/>
    </dgm:pt>
    <dgm:pt modelId="{BA3DCE21-4796-455F-8CE8-8093CCE148DB}" type="pres">
      <dgm:prSet presAssocID="{66BD79B5-BA29-4C7C-AF83-F9A5BE21F5F5}" presName="node" presStyleLbl="node1" presStyleIdx="4" presStyleCnt="5">
        <dgm:presLayoutVars>
          <dgm:bulletEnabled val="1"/>
        </dgm:presLayoutVars>
      </dgm:prSet>
      <dgm:spPr/>
    </dgm:pt>
    <dgm:pt modelId="{B075ABFB-541E-4C9F-8795-50DD9EF85B40}" type="pres">
      <dgm:prSet presAssocID="{FA27C3F0-7664-4FB1-A00A-79210184E1EA}" presName="sibTrans" presStyleLbl="sibTrans2D1" presStyleIdx="4" presStyleCnt="5"/>
      <dgm:spPr/>
    </dgm:pt>
    <dgm:pt modelId="{ADC8AE60-D7F2-43B8-8E04-A991FBF8E709}" type="pres">
      <dgm:prSet presAssocID="{FA27C3F0-7664-4FB1-A00A-79210184E1EA}" presName="connectorText" presStyleLbl="sibTrans2D1" presStyleIdx="4" presStyleCnt="5"/>
      <dgm:spPr/>
    </dgm:pt>
  </dgm:ptLst>
  <dgm:cxnLst>
    <dgm:cxn modelId="{ED34131C-72BF-4CCC-9797-7DD3D3E464BF}" srcId="{499D4695-AC9B-427A-953D-F2C6AB655ABD}" destId="{66BD79B5-BA29-4C7C-AF83-F9A5BE21F5F5}" srcOrd="4" destOrd="0" parTransId="{3DB0576E-DD14-4110-A42E-69A802AAE9F6}" sibTransId="{FA27C3F0-7664-4FB1-A00A-79210184E1EA}"/>
    <dgm:cxn modelId="{4FA7A91E-C1EA-4DB0-A1A5-A98C3907E601}" type="presOf" srcId="{388D5142-CA5F-468C-B23A-B025323A418C}" destId="{F6C6ADB9-43B2-4933-86AF-A0AE2F4B51FD}" srcOrd="0" destOrd="0" presId="urn:microsoft.com/office/officeart/2005/8/layout/cycle2"/>
    <dgm:cxn modelId="{31131336-29D3-482C-8460-EA5D4AABA739}" srcId="{499D4695-AC9B-427A-953D-F2C6AB655ABD}" destId="{49166076-0F1F-44E8-B2C3-C59B832108F9}" srcOrd="0" destOrd="0" parTransId="{7BAD6C8B-7D11-472D-91C6-7A7CBE18D5F9}" sibTransId="{421A1DA0-1ACB-435B-AF2F-B22CB4E6D9C9}"/>
    <dgm:cxn modelId="{66D23736-00C8-4EB1-878F-6B4B69C6681C}" type="presOf" srcId="{421A1DA0-1ACB-435B-AF2F-B22CB4E6D9C9}" destId="{767E1F28-0D03-4889-B3D4-5F3F8ACBDB29}" srcOrd="0" destOrd="0" presId="urn:microsoft.com/office/officeart/2005/8/layout/cycle2"/>
    <dgm:cxn modelId="{9C37D241-B50E-4167-B01A-EDB9B66B6F7D}" srcId="{499D4695-AC9B-427A-953D-F2C6AB655ABD}" destId="{8B7C924F-BAE3-45FF-874E-0596E9F3B3E8}" srcOrd="3" destOrd="0" parTransId="{3BA64CFC-7377-4339-AAB7-4BED682E07C6}" sibTransId="{2C496972-5E0F-45E5-897D-09A9960E160D}"/>
    <dgm:cxn modelId="{EC4EBA43-0C79-4003-B463-A2944E864D5C}" type="presOf" srcId="{49166076-0F1F-44E8-B2C3-C59B832108F9}" destId="{B7FA36F8-442E-48B4-A6BB-F2F1D1F0299D}" srcOrd="0" destOrd="0" presId="urn:microsoft.com/office/officeart/2005/8/layout/cycle2"/>
    <dgm:cxn modelId="{D3BDED65-3492-44E6-BE2C-9A8FCA0962E4}" srcId="{499D4695-AC9B-427A-953D-F2C6AB655ABD}" destId="{DAAD3E7D-8E8E-4385-ACF4-63BB4F816D37}" srcOrd="1" destOrd="0" parTransId="{F9F1F70A-1D28-48E1-B1D3-DD0BA7A1300D}" sibTransId="{EDC420DB-FACC-4A02-8EE0-39A74CD6E6D5}"/>
    <dgm:cxn modelId="{3DEB9546-86DF-4B03-BE48-F9AA95280E17}" type="presOf" srcId="{FA27C3F0-7664-4FB1-A00A-79210184E1EA}" destId="{ADC8AE60-D7F2-43B8-8E04-A991FBF8E709}" srcOrd="1" destOrd="0" presId="urn:microsoft.com/office/officeart/2005/8/layout/cycle2"/>
    <dgm:cxn modelId="{84474F48-1A36-4E12-A134-AC9DA3EED6C7}" type="presOf" srcId="{162DEE74-2504-4F22-8301-747A73F6513A}" destId="{AC78DAAD-7763-4D8C-BCD1-8AE3784353DD}" srcOrd="1" destOrd="0" presId="urn:microsoft.com/office/officeart/2005/8/layout/cycle2"/>
    <dgm:cxn modelId="{7ABAA86C-4A47-49E9-B931-7F5D9B35742C}" type="presOf" srcId="{DAAD3E7D-8E8E-4385-ACF4-63BB4F816D37}" destId="{B0BA79C4-EF26-46A4-B2F5-D9681056CD7A}" srcOrd="0" destOrd="0" presId="urn:microsoft.com/office/officeart/2005/8/layout/cycle2"/>
    <dgm:cxn modelId="{780A9A6E-6896-493A-AFBF-907F2708A3A0}" type="presOf" srcId="{EDC420DB-FACC-4A02-8EE0-39A74CD6E6D5}" destId="{E086B265-6B30-4277-A9FC-A997F9423001}" srcOrd="0" destOrd="0" presId="urn:microsoft.com/office/officeart/2005/8/layout/cycle2"/>
    <dgm:cxn modelId="{11BC9C79-E712-4A5E-AC87-75B653C9BB24}" type="presOf" srcId="{421A1DA0-1ACB-435B-AF2F-B22CB4E6D9C9}" destId="{AB704627-9F76-4B84-9276-CC69E5E42297}" srcOrd="1" destOrd="0" presId="urn:microsoft.com/office/officeart/2005/8/layout/cycle2"/>
    <dgm:cxn modelId="{702D6188-CA9F-4190-A739-EC1A327287B6}" type="presOf" srcId="{499D4695-AC9B-427A-953D-F2C6AB655ABD}" destId="{84A86958-3CB8-464D-8F0F-C9A229EB6B0E}" srcOrd="0" destOrd="0" presId="urn:microsoft.com/office/officeart/2005/8/layout/cycle2"/>
    <dgm:cxn modelId="{2DE7E296-6089-4ACF-8A07-7A627D3AEACE}" type="presOf" srcId="{66BD79B5-BA29-4C7C-AF83-F9A5BE21F5F5}" destId="{BA3DCE21-4796-455F-8CE8-8093CCE148DB}" srcOrd="0" destOrd="0" presId="urn:microsoft.com/office/officeart/2005/8/layout/cycle2"/>
    <dgm:cxn modelId="{6B501199-57BF-404F-A7E5-D5552FAA03CF}" type="presOf" srcId="{8B7C924F-BAE3-45FF-874E-0596E9F3B3E8}" destId="{E6C8373C-3EF6-46AD-A87F-FBDCACF12632}" srcOrd="0" destOrd="0" presId="urn:microsoft.com/office/officeart/2005/8/layout/cycle2"/>
    <dgm:cxn modelId="{DB99F09D-C38C-4F90-B8B6-25F8EB749008}" type="presOf" srcId="{EDC420DB-FACC-4A02-8EE0-39A74CD6E6D5}" destId="{A58CEE06-5869-429D-B209-C6BBE8905DD4}" srcOrd="1" destOrd="0" presId="urn:microsoft.com/office/officeart/2005/8/layout/cycle2"/>
    <dgm:cxn modelId="{DB8308B3-5792-4F93-B0B5-82FD03CB4EB8}" type="presOf" srcId="{2C496972-5E0F-45E5-897D-09A9960E160D}" destId="{5B912212-71ED-481A-BF9B-D86EA51876B3}" srcOrd="1" destOrd="0" presId="urn:microsoft.com/office/officeart/2005/8/layout/cycle2"/>
    <dgm:cxn modelId="{ED6FE4B4-F3B6-428E-A987-CB88D95D8718}" type="presOf" srcId="{FA27C3F0-7664-4FB1-A00A-79210184E1EA}" destId="{B075ABFB-541E-4C9F-8795-50DD9EF85B40}" srcOrd="0" destOrd="0" presId="urn:microsoft.com/office/officeart/2005/8/layout/cycle2"/>
    <dgm:cxn modelId="{707332CC-B71A-493E-88EF-FE90F5DE1B2F}" type="presOf" srcId="{2C496972-5E0F-45E5-897D-09A9960E160D}" destId="{58FC99F3-3903-45BB-A264-3A0EC1ACA236}" srcOrd="0" destOrd="0" presId="urn:microsoft.com/office/officeart/2005/8/layout/cycle2"/>
    <dgm:cxn modelId="{DF4B88E1-7E07-46A3-8489-453E16E95F1A}" srcId="{499D4695-AC9B-427A-953D-F2C6AB655ABD}" destId="{388D5142-CA5F-468C-B23A-B025323A418C}" srcOrd="2" destOrd="0" parTransId="{BC914E7F-5BFE-4DAD-8621-685073FB7ED4}" sibTransId="{162DEE74-2504-4F22-8301-747A73F6513A}"/>
    <dgm:cxn modelId="{BF240AE9-E801-4268-9461-5C70E792B98D}" type="presOf" srcId="{162DEE74-2504-4F22-8301-747A73F6513A}" destId="{C3D9BF0B-DB75-4CB4-AE1D-E17F7FD92753}" srcOrd="0" destOrd="0" presId="urn:microsoft.com/office/officeart/2005/8/layout/cycle2"/>
    <dgm:cxn modelId="{4AEB56CA-A153-4D14-83BA-79C85F89763E}" type="presParOf" srcId="{84A86958-3CB8-464D-8F0F-C9A229EB6B0E}" destId="{B7FA36F8-442E-48B4-A6BB-F2F1D1F0299D}" srcOrd="0" destOrd="0" presId="urn:microsoft.com/office/officeart/2005/8/layout/cycle2"/>
    <dgm:cxn modelId="{DE346762-F69D-404C-B395-5720E6A8CE0E}" type="presParOf" srcId="{84A86958-3CB8-464D-8F0F-C9A229EB6B0E}" destId="{767E1F28-0D03-4889-B3D4-5F3F8ACBDB29}" srcOrd="1" destOrd="0" presId="urn:microsoft.com/office/officeart/2005/8/layout/cycle2"/>
    <dgm:cxn modelId="{B252D725-3557-462D-8666-36920CC10CAF}" type="presParOf" srcId="{767E1F28-0D03-4889-B3D4-5F3F8ACBDB29}" destId="{AB704627-9F76-4B84-9276-CC69E5E42297}" srcOrd="0" destOrd="0" presId="urn:microsoft.com/office/officeart/2005/8/layout/cycle2"/>
    <dgm:cxn modelId="{F6F24988-9358-4A0B-93EC-FA0EA6E861EF}" type="presParOf" srcId="{84A86958-3CB8-464D-8F0F-C9A229EB6B0E}" destId="{B0BA79C4-EF26-46A4-B2F5-D9681056CD7A}" srcOrd="2" destOrd="0" presId="urn:microsoft.com/office/officeart/2005/8/layout/cycle2"/>
    <dgm:cxn modelId="{384BC459-27F3-427B-9954-45261EC26B7E}" type="presParOf" srcId="{84A86958-3CB8-464D-8F0F-C9A229EB6B0E}" destId="{E086B265-6B30-4277-A9FC-A997F9423001}" srcOrd="3" destOrd="0" presId="urn:microsoft.com/office/officeart/2005/8/layout/cycle2"/>
    <dgm:cxn modelId="{A6596FBA-6573-4B99-BCFC-B0CF7F426492}" type="presParOf" srcId="{E086B265-6B30-4277-A9FC-A997F9423001}" destId="{A58CEE06-5869-429D-B209-C6BBE8905DD4}" srcOrd="0" destOrd="0" presId="urn:microsoft.com/office/officeart/2005/8/layout/cycle2"/>
    <dgm:cxn modelId="{4B991EB7-5900-4473-A348-4CAD4CA2DE74}" type="presParOf" srcId="{84A86958-3CB8-464D-8F0F-C9A229EB6B0E}" destId="{F6C6ADB9-43B2-4933-86AF-A0AE2F4B51FD}" srcOrd="4" destOrd="0" presId="urn:microsoft.com/office/officeart/2005/8/layout/cycle2"/>
    <dgm:cxn modelId="{FEE226BC-3899-4920-8EE5-DE22736A80DE}" type="presParOf" srcId="{84A86958-3CB8-464D-8F0F-C9A229EB6B0E}" destId="{C3D9BF0B-DB75-4CB4-AE1D-E17F7FD92753}" srcOrd="5" destOrd="0" presId="urn:microsoft.com/office/officeart/2005/8/layout/cycle2"/>
    <dgm:cxn modelId="{1034AAB8-244C-4F9C-91D6-AD3B714F293F}" type="presParOf" srcId="{C3D9BF0B-DB75-4CB4-AE1D-E17F7FD92753}" destId="{AC78DAAD-7763-4D8C-BCD1-8AE3784353DD}" srcOrd="0" destOrd="0" presId="urn:microsoft.com/office/officeart/2005/8/layout/cycle2"/>
    <dgm:cxn modelId="{A6DB38AD-6BA8-470C-A715-AAFE2D16CE6C}" type="presParOf" srcId="{84A86958-3CB8-464D-8F0F-C9A229EB6B0E}" destId="{E6C8373C-3EF6-46AD-A87F-FBDCACF12632}" srcOrd="6" destOrd="0" presId="urn:microsoft.com/office/officeart/2005/8/layout/cycle2"/>
    <dgm:cxn modelId="{CEAC0EB5-AEBA-4212-A51F-A0161839520E}" type="presParOf" srcId="{84A86958-3CB8-464D-8F0F-C9A229EB6B0E}" destId="{58FC99F3-3903-45BB-A264-3A0EC1ACA236}" srcOrd="7" destOrd="0" presId="urn:microsoft.com/office/officeart/2005/8/layout/cycle2"/>
    <dgm:cxn modelId="{AFA48140-3933-4A3D-9676-C7DE294F9675}" type="presParOf" srcId="{58FC99F3-3903-45BB-A264-3A0EC1ACA236}" destId="{5B912212-71ED-481A-BF9B-D86EA51876B3}" srcOrd="0" destOrd="0" presId="urn:microsoft.com/office/officeart/2005/8/layout/cycle2"/>
    <dgm:cxn modelId="{132071A0-F31F-4BE6-8A65-10668734FFFB}" type="presParOf" srcId="{84A86958-3CB8-464D-8F0F-C9A229EB6B0E}" destId="{BA3DCE21-4796-455F-8CE8-8093CCE148DB}" srcOrd="8" destOrd="0" presId="urn:microsoft.com/office/officeart/2005/8/layout/cycle2"/>
    <dgm:cxn modelId="{4D32E85C-02F1-4140-AC7E-F5D15F66E311}" type="presParOf" srcId="{84A86958-3CB8-464D-8F0F-C9A229EB6B0E}" destId="{B075ABFB-541E-4C9F-8795-50DD9EF85B40}" srcOrd="9" destOrd="0" presId="urn:microsoft.com/office/officeart/2005/8/layout/cycle2"/>
    <dgm:cxn modelId="{CCD7FC5A-D0D3-4E14-9A07-BEA7BB3A0C32}" type="presParOf" srcId="{B075ABFB-541E-4C9F-8795-50DD9EF85B40}" destId="{ADC8AE60-D7F2-43B8-8E04-A991FBF8E709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99D4695-AC9B-427A-953D-F2C6AB655ABD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a-DK"/>
        </a:p>
      </dgm:t>
    </dgm:pt>
    <dgm:pt modelId="{49166076-0F1F-44E8-B2C3-C59B832108F9}">
      <dgm:prSet phldrT="[Tekst]" custT="1"/>
      <dgm:spPr>
        <a:solidFill>
          <a:srgbClr val="005387"/>
        </a:solidFill>
        <a:ln w="127000" cap="sq" cmpd="sng">
          <a:noFill/>
          <a:prstDash val="solid"/>
        </a:ln>
      </dgm:spPr>
      <dgm:t>
        <a:bodyPr/>
        <a:lstStyle/>
        <a:p>
          <a:r>
            <a:rPr lang="da-DK" sz="1200" dirty="0" err="1"/>
            <a:t>Foranalyse</a:t>
          </a:r>
          <a:endParaRPr lang="da-DK" sz="1200" dirty="0"/>
        </a:p>
      </dgm:t>
    </dgm:pt>
    <dgm:pt modelId="{7BAD6C8B-7D11-472D-91C6-7A7CBE18D5F9}" type="parTrans" cxnId="{31131336-29D3-482C-8460-EA5D4AABA739}">
      <dgm:prSet/>
      <dgm:spPr/>
      <dgm:t>
        <a:bodyPr/>
        <a:lstStyle/>
        <a:p>
          <a:endParaRPr lang="da-DK"/>
        </a:p>
      </dgm:t>
    </dgm:pt>
    <dgm:pt modelId="{421A1DA0-1ACB-435B-AF2F-B22CB4E6D9C9}" type="sibTrans" cxnId="{31131336-29D3-482C-8460-EA5D4AABA739}">
      <dgm:prSet/>
      <dgm:spPr/>
      <dgm:t>
        <a:bodyPr/>
        <a:lstStyle/>
        <a:p>
          <a:endParaRPr lang="da-DK"/>
        </a:p>
      </dgm:t>
    </dgm:pt>
    <dgm:pt modelId="{DAAD3E7D-8E8E-4385-ACF4-63BB4F816D37}">
      <dgm:prSet phldrT="[Tekst]" custT="1"/>
      <dgm:spPr>
        <a:solidFill>
          <a:srgbClr val="005387"/>
        </a:solidFill>
        <a:ln>
          <a:noFill/>
        </a:ln>
      </dgm:spPr>
      <dgm:t>
        <a:bodyPr/>
        <a:lstStyle/>
        <a:p>
          <a:r>
            <a:rPr lang="da-DK" sz="1200" dirty="0"/>
            <a:t>Opstart</a:t>
          </a:r>
        </a:p>
      </dgm:t>
    </dgm:pt>
    <dgm:pt modelId="{F9F1F70A-1D28-48E1-B1D3-DD0BA7A1300D}" type="parTrans" cxnId="{D3BDED65-3492-44E6-BE2C-9A8FCA0962E4}">
      <dgm:prSet/>
      <dgm:spPr/>
      <dgm:t>
        <a:bodyPr/>
        <a:lstStyle/>
        <a:p>
          <a:endParaRPr lang="da-DK"/>
        </a:p>
      </dgm:t>
    </dgm:pt>
    <dgm:pt modelId="{EDC420DB-FACC-4A02-8EE0-39A74CD6E6D5}" type="sibTrans" cxnId="{D3BDED65-3492-44E6-BE2C-9A8FCA0962E4}">
      <dgm:prSet/>
      <dgm:spPr/>
      <dgm:t>
        <a:bodyPr/>
        <a:lstStyle/>
        <a:p>
          <a:endParaRPr lang="da-DK"/>
        </a:p>
      </dgm:t>
    </dgm:pt>
    <dgm:pt modelId="{388D5142-CA5F-468C-B23A-B025323A418C}">
      <dgm:prSet phldrT="[Tekst]" custT="1"/>
      <dgm:spPr>
        <a:solidFill>
          <a:srgbClr val="005387"/>
        </a:solidFill>
        <a:ln>
          <a:noFill/>
        </a:ln>
      </dgm:spPr>
      <dgm:t>
        <a:bodyPr/>
        <a:lstStyle/>
        <a:p>
          <a:r>
            <a:rPr lang="da-DK" sz="1200" dirty="0"/>
            <a:t>Proces</a:t>
          </a:r>
        </a:p>
      </dgm:t>
    </dgm:pt>
    <dgm:pt modelId="{BC914E7F-5BFE-4DAD-8621-685073FB7ED4}" type="parTrans" cxnId="{DF4B88E1-7E07-46A3-8489-453E16E95F1A}">
      <dgm:prSet/>
      <dgm:spPr/>
      <dgm:t>
        <a:bodyPr/>
        <a:lstStyle/>
        <a:p>
          <a:endParaRPr lang="da-DK"/>
        </a:p>
      </dgm:t>
    </dgm:pt>
    <dgm:pt modelId="{162DEE74-2504-4F22-8301-747A73F6513A}" type="sibTrans" cxnId="{DF4B88E1-7E07-46A3-8489-453E16E95F1A}">
      <dgm:prSet/>
      <dgm:spPr/>
      <dgm:t>
        <a:bodyPr/>
        <a:lstStyle/>
        <a:p>
          <a:endParaRPr lang="da-DK"/>
        </a:p>
      </dgm:t>
    </dgm:pt>
    <dgm:pt modelId="{8B7C924F-BAE3-45FF-874E-0596E9F3B3E8}">
      <dgm:prSet custT="1"/>
      <dgm:spPr>
        <a:solidFill>
          <a:srgbClr val="005387"/>
        </a:solidFill>
        <a:ln>
          <a:noFill/>
        </a:ln>
      </dgm:spPr>
      <dgm:t>
        <a:bodyPr/>
        <a:lstStyle/>
        <a:p>
          <a:r>
            <a:rPr lang="da-DK" sz="1200" dirty="0"/>
            <a:t>Teknik</a:t>
          </a:r>
        </a:p>
      </dgm:t>
    </dgm:pt>
    <dgm:pt modelId="{3BA64CFC-7377-4339-AAB7-4BED682E07C6}" type="parTrans" cxnId="{9C37D241-B50E-4167-B01A-EDB9B66B6F7D}">
      <dgm:prSet/>
      <dgm:spPr/>
      <dgm:t>
        <a:bodyPr/>
        <a:lstStyle/>
        <a:p>
          <a:endParaRPr lang="da-DK"/>
        </a:p>
      </dgm:t>
    </dgm:pt>
    <dgm:pt modelId="{2C496972-5E0F-45E5-897D-09A9960E160D}" type="sibTrans" cxnId="{9C37D241-B50E-4167-B01A-EDB9B66B6F7D}">
      <dgm:prSet/>
      <dgm:spPr/>
      <dgm:t>
        <a:bodyPr/>
        <a:lstStyle/>
        <a:p>
          <a:endParaRPr lang="da-DK"/>
        </a:p>
      </dgm:t>
    </dgm:pt>
    <dgm:pt modelId="{66BD79B5-BA29-4C7C-AF83-F9A5BE21F5F5}">
      <dgm:prSet custT="1"/>
      <dgm:spPr>
        <a:solidFill>
          <a:srgbClr val="005387"/>
        </a:solidFill>
        <a:ln>
          <a:noFill/>
        </a:ln>
      </dgm:spPr>
      <dgm:t>
        <a:bodyPr/>
        <a:lstStyle/>
        <a:p>
          <a:r>
            <a:rPr lang="da-DK" sz="1200" dirty="0"/>
            <a:t>Drift</a:t>
          </a:r>
        </a:p>
      </dgm:t>
    </dgm:pt>
    <dgm:pt modelId="{3DB0576E-DD14-4110-A42E-69A802AAE9F6}" type="parTrans" cxnId="{ED34131C-72BF-4CCC-9797-7DD3D3E464BF}">
      <dgm:prSet/>
      <dgm:spPr/>
      <dgm:t>
        <a:bodyPr/>
        <a:lstStyle/>
        <a:p>
          <a:endParaRPr lang="da-DK"/>
        </a:p>
      </dgm:t>
    </dgm:pt>
    <dgm:pt modelId="{FA27C3F0-7664-4FB1-A00A-79210184E1EA}" type="sibTrans" cxnId="{ED34131C-72BF-4CCC-9797-7DD3D3E464BF}">
      <dgm:prSet/>
      <dgm:spPr/>
      <dgm:t>
        <a:bodyPr/>
        <a:lstStyle/>
        <a:p>
          <a:endParaRPr lang="da-DK"/>
        </a:p>
      </dgm:t>
    </dgm:pt>
    <dgm:pt modelId="{84A86958-3CB8-464D-8F0F-C9A229EB6B0E}" type="pres">
      <dgm:prSet presAssocID="{499D4695-AC9B-427A-953D-F2C6AB655ABD}" presName="cycle" presStyleCnt="0">
        <dgm:presLayoutVars>
          <dgm:dir/>
          <dgm:resizeHandles val="exact"/>
        </dgm:presLayoutVars>
      </dgm:prSet>
      <dgm:spPr/>
    </dgm:pt>
    <dgm:pt modelId="{B7FA36F8-442E-48B4-A6BB-F2F1D1F0299D}" type="pres">
      <dgm:prSet presAssocID="{49166076-0F1F-44E8-B2C3-C59B832108F9}" presName="node" presStyleLbl="node1" presStyleIdx="0" presStyleCnt="5">
        <dgm:presLayoutVars>
          <dgm:bulletEnabled val="1"/>
        </dgm:presLayoutVars>
      </dgm:prSet>
      <dgm:spPr/>
    </dgm:pt>
    <dgm:pt modelId="{767E1F28-0D03-4889-B3D4-5F3F8ACBDB29}" type="pres">
      <dgm:prSet presAssocID="{421A1DA0-1ACB-435B-AF2F-B22CB4E6D9C9}" presName="sibTrans" presStyleLbl="sibTrans2D1" presStyleIdx="0" presStyleCnt="5"/>
      <dgm:spPr/>
    </dgm:pt>
    <dgm:pt modelId="{AB704627-9F76-4B84-9276-CC69E5E42297}" type="pres">
      <dgm:prSet presAssocID="{421A1DA0-1ACB-435B-AF2F-B22CB4E6D9C9}" presName="connectorText" presStyleLbl="sibTrans2D1" presStyleIdx="0" presStyleCnt="5"/>
      <dgm:spPr/>
    </dgm:pt>
    <dgm:pt modelId="{B0BA79C4-EF26-46A4-B2F5-D9681056CD7A}" type="pres">
      <dgm:prSet presAssocID="{DAAD3E7D-8E8E-4385-ACF4-63BB4F816D37}" presName="node" presStyleLbl="node1" presStyleIdx="1" presStyleCnt="5">
        <dgm:presLayoutVars>
          <dgm:bulletEnabled val="1"/>
        </dgm:presLayoutVars>
      </dgm:prSet>
      <dgm:spPr/>
    </dgm:pt>
    <dgm:pt modelId="{E086B265-6B30-4277-A9FC-A997F9423001}" type="pres">
      <dgm:prSet presAssocID="{EDC420DB-FACC-4A02-8EE0-39A74CD6E6D5}" presName="sibTrans" presStyleLbl="sibTrans2D1" presStyleIdx="1" presStyleCnt="5"/>
      <dgm:spPr/>
    </dgm:pt>
    <dgm:pt modelId="{A58CEE06-5869-429D-B209-C6BBE8905DD4}" type="pres">
      <dgm:prSet presAssocID="{EDC420DB-FACC-4A02-8EE0-39A74CD6E6D5}" presName="connectorText" presStyleLbl="sibTrans2D1" presStyleIdx="1" presStyleCnt="5"/>
      <dgm:spPr/>
    </dgm:pt>
    <dgm:pt modelId="{F6C6ADB9-43B2-4933-86AF-A0AE2F4B51FD}" type="pres">
      <dgm:prSet presAssocID="{388D5142-CA5F-468C-B23A-B025323A418C}" presName="node" presStyleLbl="node1" presStyleIdx="2" presStyleCnt="5">
        <dgm:presLayoutVars>
          <dgm:bulletEnabled val="1"/>
        </dgm:presLayoutVars>
      </dgm:prSet>
      <dgm:spPr/>
    </dgm:pt>
    <dgm:pt modelId="{C3D9BF0B-DB75-4CB4-AE1D-E17F7FD92753}" type="pres">
      <dgm:prSet presAssocID="{162DEE74-2504-4F22-8301-747A73F6513A}" presName="sibTrans" presStyleLbl="sibTrans2D1" presStyleIdx="2" presStyleCnt="5"/>
      <dgm:spPr/>
    </dgm:pt>
    <dgm:pt modelId="{AC78DAAD-7763-4D8C-BCD1-8AE3784353DD}" type="pres">
      <dgm:prSet presAssocID="{162DEE74-2504-4F22-8301-747A73F6513A}" presName="connectorText" presStyleLbl="sibTrans2D1" presStyleIdx="2" presStyleCnt="5"/>
      <dgm:spPr/>
    </dgm:pt>
    <dgm:pt modelId="{E6C8373C-3EF6-46AD-A87F-FBDCACF12632}" type="pres">
      <dgm:prSet presAssocID="{8B7C924F-BAE3-45FF-874E-0596E9F3B3E8}" presName="node" presStyleLbl="node1" presStyleIdx="3" presStyleCnt="5">
        <dgm:presLayoutVars>
          <dgm:bulletEnabled val="1"/>
        </dgm:presLayoutVars>
      </dgm:prSet>
      <dgm:spPr/>
    </dgm:pt>
    <dgm:pt modelId="{58FC99F3-3903-45BB-A264-3A0EC1ACA236}" type="pres">
      <dgm:prSet presAssocID="{2C496972-5E0F-45E5-897D-09A9960E160D}" presName="sibTrans" presStyleLbl="sibTrans2D1" presStyleIdx="3" presStyleCnt="5"/>
      <dgm:spPr/>
    </dgm:pt>
    <dgm:pt modelId="{5B912212-71ED-481A-BF9B-D86EA51876B3}" type="pres">
      <dgm:prSet presAssocID="{2C496972-5E0F-45E5-897D-09A9960E160D}" presName="connectorText" presStyleLbl="sibTrans2D1" presStyleIdx="3" presStyleCnt="5"/>
      <dgm:spPr/>
    </dgm:pt>
    <dgm:pt modelId="{BA3DCE21-4796-455F-8CE8-8093CCE148DB}" type="pres">
      <dgm:prSet presAssocID="{66BD79B5-BA29-4C7C-AF83-F9A5BE21F5F5}" presName="node" presStyleLbl="node1" presStyleIdx="4" presStyleCnt="5">
        <dgm:presLayoutVars>
          <dgm:bulletEnabled val="1"/>
        </dgm:presLayoutVars>
      </dgm:prSet>
      <dgm:spPr/>
    </dgm:pt>
    <dgm:pt modelId="{B075ABFB-541E-4C9F-8795-50DD9EF85B40}" type="pres">
      <dgm:prSet presAssocID="{FA27C3F0-7664-4FB1-A00A-79210184E1EA}" presName="sibTrans" presStyleLbl="sibTrans2D1" presStyleIdx="4" presStyleCnt="5"/>
      <dgm:spPr/>
    </dgm:pt>
    <dgm:pt modelId="{ADC8AE60-D7F2-43B8-8E04-A991FBF8E709}" type="pres">
      <dgm:prSet presAssocID="{FA27C3F0-7664-4FB1-A00A-79210184E1EA}" presName="connectorText" presStyleLbl="sibTrans2D1" presStyleIdx="4" presStyleCnt="5"/>
      <dgm:spPr/>
    </dgm:pt>
  </dgm:ptLst>
  <dgm:cxnLst>
    <dgm:cxn modelId="{ED34131C-72BF-4CCC-9797-7DD3D3E464BF}" srcId="{499D4695-AC9B-427A-953D-F2C6AB655ABD}" destId="{66BD79B5-BA29-4C7C-AF83-F9A5BE21F5F5}" srcOrd="4" destOrd="0" parTransId="{3DB0576E-DD14-4110-A42E-69A802AAE9F6}" sibTransId="{FA27C3F0-7664-4FB1-A00A-79210184E1EA}"/>
    <dgm:cxn modelId="{4FA7A91E-C1EA-4DB0-A1A5-A98C3907E601}" type="presOf" srcId="{388D5142-CA5F-468C-B23A-B025323A418C}" destId="{F6C6ADB9-43B2-4933-86AF-A0AE2F4B51FD}" srcOrd="0" destOrd="0" presId="urn:microsoft.com/office/officeart/2005/8/layout/cycle2"/>
    <dgm:cxn modelId="{31131336-29D3-482C-8460-EA5D4AABA739}" srcId="{499D4695-AC9B-427A-953D-F2C6AB655ABD}" destId="{49166076-0F1F-44E8-B2C3-C59B832108F9}" srcOrd="0" destOrd="0" parTransId="{7BAD6C8B-7D11-472D-91C6-7A7CBE18D5F9}" sibTransId="{421A1DA0-1ACB-435B-AF2F-B22CB4E6D9C9}"/>
    <dgm:cxn modelId="{66D23736-00C8-4EB1-878F-6B4B69C6681C}" type="presOf" srcId="{421A1DA0-1ACB-435B-AF2F-B22CB4E6D9C9}" destId="{767E1F28-0D03-4889-B3D4-5F3F8ACBDB29}" srcOrd="0" destOrd="0" presId="urn:microsoft.com/office/officeart/2005/8/layout/cycle2"/>
    <dgm:cxn modelId="{9C37D241-B50E-4167-B01A-EDB9B66B6F7D}" srcId="{499D4695-AC9B-427A-953D-F2C6AB655ABD}" destId="{8B7C924F-BAE3-45FF-874E-0596E9F3B3E8}" srcOrd="3" destOrd="0" parTransId="{3BA64CFC-7377-4339-AAB7-4BED682E07C6}" sibTransId="{2C496972-5E0F-45E5-897D-09A9960E160D}"/>
    <dgm:cxn modelId="{EC4EBA43-0C79-4003-B463-A2944E864D5C}" type="presOf" srcId="{49166076-0F1F-44E8-B2C3-C59B832108F9}" destId="{B7FA36F8-442E-48B4-A6BB-F2F1D1F0299D}" srcOrd="0" destOrd="0" presId="urn:microsoft.com/office/officeart/2005/8/layout/cycle2"/>
    <dgm:cxn modelId="{D3BDED65-3492-44E6-BE2C-9A8FCA0962E4}" srcId="{499D4695-AC9B-427A-953D-F2C6AB655ABD}" destId="{DAAD3E7D-8E8E-4385-ACF4-63BB4F816D37}" srcOrd="1" destOrd="0" parTransId="{F9F1F70A-1D28-48E1-B1D3-DD0BA7A1300D}" sibTransId="{EDC420DB-FACC-4A02-8EE0-39A74CD6E6D5}"/>
    <dgm:cxn modelId="{3DEB9546-86DF-4B03-BE48-F9AA95280E17}" type="presOf" srcId="{FA27C3F0-7664-4FB1-A00A-79210184E1EA}" destId="{ADC8AE60-D7F2-43B8-8E04-A991FBF8E709}" srcOrd="1" destOrd="0" presId="urn:microsoft.com/office/officeart/2005/8/layout/cycle2"/>
    <dgm:cxn modelId="{84474F48-1A36-4E12-A134-AC9DA3EED6C7}" type="presOf" srcId="{162DEE74-2504-4F22-8301-747A73F6513A}" destId="{AC78DAAD-7763-4D8C-BCD1-8AE3784353DD}" srcOrd="1" destOrd="0" presId="urn:microsoft.com/office/officeart/2005/8/layout/cycle2"/>
    <dgm:cxn modelId="{7ABAA86C-4A47-49E9-B931-7F5D9B35742C}" type="presOf" srcId="{DAAD3E7D-8E8E-4385-ACF4-63BB4F816D37}" destId="{B0BA79C4-EF26-46A4-B2F5-D9681056CD7A}" srcOrd="0" destOrd="0" presId="urn:microsoft.com/office/officeart/2005/8/layout/cycle2"/>
    <dgm:cxn modelId="{780A9A6E-6896-493A-AFBF-907F2708A3A0}" type="presOf" srcId="{EDC420DB-FACC-4A02-8EE0-39A74CD6E6D5}" destId="{E086B265-6B30-4277-A9FC-A997F9423001}" srcOrd="0" destOrd="0" presId="urn:microsoft.com/office/officeart/2005/8/layout/cycle2"/>
    <dgm:cxn modelId="{11BC9C79-E712-4A5E-AC87-75B653C9BB24}" type="presOf" srcId="{421A1DA0-1ACB-435B-AF2F-B22CB4E6D9C9}" destId="{AB704627-9F76-4B84-9276-CC69E5E42297}" srcOrd="1" destOrd="0" presId="urn:microsoft.com/office/officeart/2005/8/layout/cycle2"/>
    <dgm:cxn modelId="{702D6188-CA9F-4190-A739-EC1A327287B6}" type="presOf" srcId="{499D4695-AC9B-427A-953D-F2C6AB655ABD}" destId="{84A86958-3CB8-464D-8F0F-C9A229EB6B0E}" srcOrd="0" destOrd="0" presId="urn:microsoft.com/office/officeart/2005/8/layout/cycle2"/>
    <dgm:cxn modelId="{2DE7E296-6089-4ACF-8A07-7A627D3AEACE}" type="presOf" srcId="{66BD79B5-BA29-4C7C-AF83-F9A5BE21F5F5}" destId="{BA3DCE21-4796-455F-8CE8-8093CCE148DB}" srcOrd="0" destOrd="0" presId="urn:microsoft.com/office/officeart/2005/8/layout/cycle2"/>
    <dgm:cxn modelId="{6B501199-57BF-404F-A7E5-D5552FAA03CF}" type="presOf" srcId="{8B7C924F-BAE3-45FF-874E-0596E9F3B3E8}" destId="{E6C8373C-3EF6-46AD-A87F-FBDCACF12632}" srcOrd="0" destOrd="0" presId="urn:microsoft.com/office/officeart/2005/8/layout/cycle2"/>
    <dgm:cxn modelId="{DB99F09D-C38C-4F90-B8B6-25F8EB749008}" type="presOf" srcId="{EDC420DB-FACC-4A02-8EE0-39A74CD6E6D5}" destId="{A58CEE06-5869-429D-B209-C6BBE8905DD4}" srcOrd="1" destOrd="0" presId="urn:microsoft.com/office/officeart/2005/8/layout/cycle2"/>
    <dgm:cxn modelId="{DB8308B3-5792-4F93-B0B5-82FD03CB4EB8}" type="presOf" srcId="{2C496972-5E0F-45E5-897D-09A9960E160D}" destId="{5B912212-71ED-481A-BF9B-D86EA51876B3}" srcOrd="1" destOrd="0" presId="urn:microsoft.com/office/officeart/2005/8/layout/cycle2"/>
    <dgm:cxn modelId="{ED6FE4B4-F3B6-428E-A987-CB88D95D8718}" type="presOf" srcId="{FA27C3F0-7664-4FB1-A00A-79210184E1EA}" destId="{B075ABFB-541E-4C9F-8795-50DD9EF85B40}" srcOrd="0" destOrd="0" presId="urn:microsoft.com/office/officeart/2005/8/layout/cycle2"/>
    <dgm:cxn modelId="{707332CC-B71A-493E-88EF-FE90F5DE1B2F}" type="presOf" srcId="{2C496972-5E0F-45E5-897D-09A9960E160D}" destId="{58FC99F3-3903-45BB-A264-3A0EC1ACA236}" srcOrd="0" destOrd="0" presId="urn:microsoft.com/office/officeart/2005/8/layout/cycle2"/>
    <dgm:cxn modelId="{DF4B88E1-7E07-46A3-8489-453E16E95F1A}" srcId="{499D4695-AC9B-427A-953D-F2C6AB655ABD}" destId="{388D5142-CA5F-468C-B23A-B025323A418C}" srcOrd="2" destOrd="0" parTransId="{BC914E7F-5BFE-4DAD-8621-685073FB7ED4}" sibTransId="{162DEE74-2504-4F22-8301-747A73F6513A}"/>
    <dgm:cxn modelId="{BF240AE9-E801-4268-9461-5C70E792B98D}" type="presOf" srcId="{162DEE74-2504-4F22-8301-747A73F6513A}" destId="{C3D9BF0B-DB75-4CB4-AE1D-E17F7FD92753}" srcOrd="0" destOrd="0" presId="urn:microsoft.com/office/officeart/2005/8/layout/cycle2"/>
    <dgm:cxn modelId="{4AEB56CA-A153-4D14-83BA-79C85F89763E}" type="presParOf" srcId="{84A86958-3CB8-464D-8F0F-C9A229EB6B0E}" destId="{B7FA36F8-442E-48B4-A6BB-F2F1D1F0299D}" srcOrd="0" destOrd="0" presId="urn:microsoft.com/office/officeart/2005/8/layout/cycle2"/>
    <dgm:cxn modelId="{DE346762-F69D-404C-B395-5720E6A8CE0E}" type="presParOf" srcId="{84A86958-3CB8-464D-8F0F-C9A229EB6B0E}" destId="{767E1F28-0D03-4889-B3D4-5F3F8ACBDB29}" srcOrd="1" destOrd="0" presId="urn:microsoft.com/office/officeart/2005/8/layout/cycle2"/>
    <dgm:cxn modelId="{B252D725-3557-462D-8666-36920CC10CAF}" type="presParOf" srcId="{767E1F28-0D03-4889-B3D4-5F3F8ACBDB29}" destId="{AB704627-9F76-4B84-9276-CC69E5E42297}" srcOrd="0" destOrd="0" presId="urn:microsoft.com/office/officeart/2005/8/layout/cycle2"/>
    <dgm:cxn modelId="{F6F24988-9358-4A0B-93EC-FA0EA6E861EF}" type="presParOf" srcId="{84A86958-3CB8-464D-8F0F-C9A229EB6B0E}" destId="{B0BA79C4-EF26-46A4-B2F5-D9681056CD7A}" srcOrd="2" destOrd="0" presId="urn:microsoft.com/office/officeart/2005/8/layout/cycle2"/>
    <dgm:cxn modelId="{384BC459-27F3-427B-9954-45261EC26B7E}" type="presParOf" srcId="{84A86958-3CB8-464D-8F0F-C9A229EB6B0E}" destId="{E086B265-6B30-4277-A9FC-A997F9423001}" srcOrd="3" destOrd="0" presId="urn:microsoft.com/office/officeart/2005/8/layout/cycle2"/>
    <dgm:cxn modelId="{A6596FBA-6573-4B99-BCFC-B0CF7F426492}" type="presParOf" srcId="{E086B265-6B30-4277-A9FC-A997F9423001}" destId="{A58CEE06-5869-429D-B209-C6BBE8905DD4}" srcOrd="0" destOrd="0" presId="urn:microsoft.com/office/officeart/2005/8/layout/cycle2"/>
    <dgm:cxn modelId="{4B991EB7-5900-4473-A348-4CAD4CA2DE74}" type="presParOf" srcId="{84A86958-3CB8-464D-8F0F-C9A229EB6B0E}" destId="{F6C6ADB9-43B2-4933-86AF-A0AE2F4B51FD}" srcOrd="4" destOrd="0" presId="urn:microsoft.com/office/officeart/2005/8/layout/cycle2"/>
    <dgm:cxn modelId="{FEE226BC-3899-4920-8EE5-DE22736A80DE}" type="presParOf" srcId="{84A86958-3CB8-464D-8F0F-C9A229EB6B0E}" destId="{C3D9BF0B-DB75-4CB4-AE1D-E17F7FD92753}" srcOrd="5" destOrd="0" presId="urn:microsoft.com/office/officeart/2005/8/layout/cycle2"/>
    <dgm:cxn modelId="{1034AAB8-244C-4F9C-91D6-AD3B714F293F}" type="presParOf" srcId="{C3D9BF0B-DB75-4CB4-AE1D-E17F7FD92753}" destId="{AC78DAAD-7763-4D8C-BCD1-8AE3784353DD}" srcOrd="0" destOrd="0" presId="urn:microsoft.com/office/officeart/2005/8/layout/cycle2"/>
    <dgm:cxn modelId="{A6DB38AD-6BA8-470C-A715-AAFE2D16CE6C}" type="presParOf" srcId="{84A86958-3CB8-464D-8F0F-C9A229EB6B0E}" destId="{E6C8373C-3EF6-46AD-A87F-FBDCACF12632}" srcOrd="6" destOrd="0" presId="urn:microsoft.com/office/officeart/2005/8/layout/cycle2"/>
    <dgm:cxn modelId="{CEAC0EB5-AEBA-4212-A51F-A0161839520E}" type="presParOf" srcId="{84A86958-3CB8-464D-8F0F-C9A229EB6B0E}" destId="{58FC99F3-3903-45BB-A264-3A0EC1ACA236}" srcOrd="7" destOrd="0" presId="urn:microsoft.com/office/officeart/2005/8/layout/cycle2"/>
    <dgm:cxn modelId="{AFA48140-3933-4A3D-9676-C7DE294F9675}" type="presParOf" srcId="{58FC99F3-3903-45BB-A264-3A0EC1ACA236}" destId="{5B912212-71ED-481A-BF9B-D86EA51876B3}" srcOrd="0" destOrd="0" presId="urn:microsoft.com/office/officeart/2005/8/layout/cycle2"/>
    <dgm:cxn modelId="{132071A0-F31F-4BE6-8A65-10668734FFFB}" type="presParOf" srcId="{84A86958-3CB8-464D-8F0F-C9A229EB6B0E}" destId="{BA3DCE21-4796-455F-8CE8-8093CCE148DB}" srcOrd="8" destOrd="0" presId="urn:microsoft.com/office/officeart/2005/8/layout/cycle2"/>
    <dgm:cxn modelId="{4D32E85C-02F1-4140-AC7E-F5D15F66E311}" type="presParOf" srcId="{84A86958-3CB8-464D-8F0F-C9A229EB6B0E}" destId="{B075ABFB-541E-4C9F-8795-50DD9EF85B40}" srcOrd="9" destOrd="0" presId="urn:microsoft.com/office/officeart/2005/8/layout/cycle2"/>
    <dgm:cxn modelId="{CCD7FC5A-D0D3-4E14-9A07-BEA7BB3A0C32}" type="presParOf" srcId="{B075ABFB-541E-4C9F-8795-50DD9EF85B40}" destId="{ADC8AE60-D7F2-43B8-8E04-A991FBF8E709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99D4695-AC9B-427A-953D-F2C6AB655ABD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a-DK"/>
        </a:p>
      </dgm:t>
    </dgm:pt>
    <dgm:pt modelId="{49166076-0F1F-44E8-B2C3-C59B832108F9}">
      <dgm:prSet phldrT="[Tekst]" custT="1"/>
      <dgm:spPr>
        <a:solidFill>
          <a:srgbClr val="005387"/>
        </a:solidFill>
        <a:ln>
          <a:noFill/>
        </a:ln>
      </dgm:spPr>
      <dgm:t>
        <a:bodyPr/>
        <a:lstStyle/>
        <a:p>
          <a:r>
            <a:rPr lang="da-DK" sz="1200" dirty="0" err="1"/>
            <a:t>Foranalyse</a:t>
          </a:r>
          <a:endParaRPr lang="da-DK" sz="1200" dirty="0"/>
        </a:p>
      </dgm:t>
    </dgm:pt>
    <dgm:pt modelId="{7BAD6C8B-7D11-472D-91C6-7A7CBE18D5F9}" type="parTrans" cxnId="{31131336-29D3-482C-8460-EA5D4AABA739}">
      <dgm:prSet/>
      <dgm:spPr/>
      <dgm:t>
        <a:bodyPr/>
        <a:lstStyle/>
        <a:p>
          <a:endParaRPr lang="da-DK"/>
        </a:p>
      </dgm:t>
    </dgm:pt>
    <dgm:pt modelId="{421A1DA0-1ACB-435B-AF2F-B22CB4E6D9C9}" type="sibTrans" cxnId="{31131336-29D3-482C-8460-EA5D4AABA739}">
      <dgm:prSet/>
      <dgm:spPr/>
      <dgm:t>
        <a:bodyPr/>
        <a:lstStyle/>
        <a:p>
          <a:endParaRPr lang="da-DK"/>
        </a:p>
      </dgm:t>
    </dgm:pt>
    <dgm:pt modelId="{DAAD3E7D-8E8E-4385-ACF4-63BB4F816D37}">
      <dgm:prSet phldrT="[Tekst]" custT="1"/>
      <dgm:spPr>
        <a:solidFill>
          <a:srgbClr val="005387"/>
        </a:solidFill>
        <a:ln w="127000">
          <a:noFill/>
        </a:ln>
      </dgm:spPr>
      <dgm:t>
        <a:bodyPr/>
        <a:lstStyle/>
        <a:p>
          <a:r>
            <a:rPr lang="da-DK" sz="1200" dirty="0"/>
            <a:t>Opstart</a:t>
          </a:r>
        </a:p>
      </dgm:t>
    </dgm:pt>
    <dgm:pt modelId="{F9F1F70A-1D28-48E1-B1D3-DD0BA7A1300D}" type="parTrans" cxnId="{D3BDED65-3492-44E6-BE2C-9A8FCA0962E4}">
      <dgm:prSet/>
      <dgm:spPr/>
      <dgm:t>
        <a:bodyPr/>
        <a:lstStyle/>
        <a:p>
          <a:endParaRPr lang="da-DK"/>
        </a:p>
      </dgm:t>
    </dgm:pt>
    <dgm:pt modelId="{EDC420DB-FACC-4A02-8EE0-39A74CD6E6D5}" type="sibTrans" cxnId="{D3BDED65-3492-44E6-BE2C-9A8FCA0962E4}">
      <dgm:prSet/>
      <dgm:spPr/>
      <dgm:t>
        <a:bodyPr/>
        <a:lstStyle/>
        <a:p>
          <a:endParaRPr lang="da-DK"/>
        </a:p>
      </dgm:t>
    </dgm:pt>
    <dgm:pt modelId="{388D5142-CA5F-468C-B23A-B025323A418C}">
      <dgm:prSet phldrT="[Tekst]" custT="1"/>
      <dgm:spPr>
        <a:solidFill>
          <a:srgbClr val="005387"/>
        </a:solidFill>
        <a:ln>
          <a:noFill/>
        </a:ln>
      </dgm:spPr>
      <dgm:t>
        <a:bodyPr/>
        <a:lstStyle/>
        <a:p>
          <a:r>
            <a:rPr lang="da-DK" sz="1200" dirty="0"/>
            <a:t>Proces</a:t>
          </a:r>
        </a:p>
      </dgm:t>
    </dgm:pt>
    <dgm:pt modelId="{BC914E7F-5BFE-4DAD-8621-685073FB7ED4}" type="parTrans" cxnId="{DF4B88E1-7E07-46A3-8489-453E16E95F1A}">
      <dgm:prSet/>
      <dgm:spPr/>
      <dgm:t>
        <a:bodyPr/>
        <a:lstStyle/>
        <a:p>
          <a:endParaRPr lang="da-DK"/>
        </a:p>
      </dgm:t>
    </dgm:pt>
    <dgm:pt modelId="{162DEE74-2504-4F22-8301-747A73F6513A}" type="sibTrans" cxnId="{DF4B88E1-7E07-46A3-8489-453E16E95F1A}">
      <dgm:prSet/>
      <dgm:spPr/>
      <dgm:t>
        <a:bodyPr/>
        <a:lstStyle/>
        <a:p>
          <a:endParaRPr lang="da-DK"/>
        </a:p>
      </dgm:t>
    </dgm:pt>
    <dgm:pt modelId="{8B7C924F-BAE3-45FF-874E-0596E9F3B3E8}">
      <dgm:prSet custT="1"/>
      <dgm:spPr>
        <a:solidFill>
          <a:srgbClr val="005387"/>
        </a:solidFill>
        <a:ln>
          <a:noFill/>
        </a:ln>
      </dgm:spPr>
      <dgm:t>
        <a:bodyPr/>
        <a:lstStyle/>
        <a:p>
          <a:r>
            <a:rPr lang="da-DK" sz="1200" dirty="0"/>
            <a:t>Teknik</a:t>
          </a:r>
        </a:p>
      </dgm:t>
    </dgm:pt>
    <dgm:pt modelId="{3BA64CFC-7377-4339-AAB7-4BED682E07C6}" type="parTrans" cxnId="{9C37D241-B50E-4167-B01A-EDB9B66B6F7D}">
      <dgm:prSet/>
      <dgm:spPr/>
      <dgm:t>
        <a:bodyPr/>
        <a:lstStyle/>
        <a:p>
          <a:endParaRPr lang="da-DK"/>
        </a:p>
      </dgm:t>
    </dgm:pt>
    <dgm:pt modelId="{2C496972-5E0F-45E5-897D-09A9960E160D}" type="sibTrans" cxnId="{9C37D241-B50E-4167-B01A-EDB9B66B6F7D}">
      <dgm:prSet/>
      <dgm:spPr/>
      <dgm:t>
        <a:bodyPr/>
        <a:lstStyle/>
        <a:p>
          <a:endParaRPr lang="da-DK"/>
        </a:p>
      </dgm:t>
    </dgm:pt>
    <dgm:pt modelId="{66BD79B5-BA29-4C7C-AF83-F9A5BE21F5F5}">
      <dgm:prSet custT="1"/>
      <dgm:spPr>
        <a:solidFill>
          <a:srgbClr val="005387"/>
        </a:solidFill>
        <a:ln>
          <a:noFill/>
        </a:ln>
      </dgm:spPr>
      <dgm:t>
        <a:bodyPr/>
        <a:lstStyle/>
        <a:p>
          <a:r>
            <a:rPr lang="da-DK" sz="1200" dirty="0"/>
            <a:t>Drift</a:t>
          </a:r>
        </a:p>
      </dgm:t>
    </dgm:pt>
    <dgm:pt modelId="{3DB0576E-DD14-4110-A42E-69A802AAE9F6}" type="parTrans" cxnId="{ED34131C-72BF-4CCC-9797-7DD3D3E464BF}">
      <dgm:prSet/>
      <dgm:spPr/>
      <dgm:t>
        <a:bodyPr/>
        <a:lstStyle/>
        <a:p>
          <a:endParaRPr lang="da-DK"/>
        </a:p>
      </dgm:t>
    </dgm:pt>
    <dgm:pt modelId="{FA27C3F0-7664-4FB1-A00A-79210184E1EA}" type="sibTrans" cxnId="{ED34131C-72BF-4CCC-9797-7DD3D3E464BF}">
      <dgm:prSet/>
      <dgm:spPr/>
      <dgm:t>
        <a:bodyPr/>
        <a:lstStyle/>
        <a:p>
          <a:endParaRPr lang="da-DK"/>
        </a:p>
      </dgm:t>
    </dgm:pt>
    <dgm:pt modelId="{84A86958-3CB8-464D-8F0F-C9A229EB6B0E}" type="pres">
      <dgm:prSet presAssocID="{499D4695-AC9B-427A-953D-F2C6AB655ABD}" presName="cycle" presStyleCnt="0">
        <dgm:presLayoutVars>
          <dgm:dir/>
          <dgm:resizeHandles val="exact"/>
        </dgm:presLayoutVars>
      </dgm:prSet>
      <dgm:spPr/>
    </dgm:pt>
    <dgm:pt modelId="{B7FA36F8-442E-48B4-A6BB-F2F1D1F0299D}" type="pres">
      <dgm:prSet presAssocID="{49166076-0F1F-44E8-B2C3-C59B832108F9}" presName="node" presStyleLbl="node1" presStyleIdx="0" presStyleCnt="5">
        <dgm:presLayoutVars>
          <dgm:bulletEnabled val="1"/>
        </dgm:presLayoutVars>
      </dgm:prSet>
      <dgm:spPr/>
    </dgm:pt>
    <dgm:pt modelId="{767E1F28-0D03-4889-B3D4-5F3F8ACBDB29}" type="pres">
      <dgm:prSet presAssocID="{421A1DA0-1ACB-435B-AF2F-B22CB4E6D9C9}" presName="sibTrans" presStyleLbl="sibTrans2D1" presStyleIdx="0" presStyleCnt="5"/>
      <dgm:spPr/>
    </dgm:pt>
    <dgm:pt modelId="{AB704627-9F76-4B84-9276-CC69E5E42297}" type="pres">
      <dgm:prSet presAssocID="{421A1DA0-1ACB-435B-AF2F-B22CB4E6D9C9}" presName="connectorText" presStyleLbl="sibTrans2D1" presStyleIdx="0" presStyleCnt="5"/>
      <dgm:spPr/>
    </dgm:pt>
    <dgm:pt modelId="{B0BA79C4-EF26-46A4-B2F5-D9681056CD7A}" type="pres">
      <dgm:prSet presAssocID="{DAAD3E7D-8E8E-4385-ACF4-63BB4F816D37}" presName="node" presStyleLbl="node1" presStyleIdx="1" presStyleCnt="5">
        <dgm:presLayoutVars>
          <dgm:bulletEnabled val="1"/>
        </dgm:presLayoutVars>
      </dgm:prSet>
      <dgm:spPr/>
    </dgm:pt>
    <dgm:pt modelId="{E086B265-6B30-4277-A9FC-A997F9423001}" type="pres">
      <dgm:prSet presAssocID="{EDC420DB-FACC-4A02-8EE0-39A74CD6E6D5}" presName="sibTrans" presStyleLbl="sibTrans2D1" presStyleIdx="1" presStyleCnt="5"/>
      <dgm:spPr/>
    </dgm:pt>
    <dgm:pt modelId="{A58CEE06-5869-429D-B209-C6BBE8905DD4}" type="pres">
      <dgm:prSet presAssocID="{EDC420DB-FACC-4A02-8EE0-39A74CD6E6D5}" presName="connectorText" presStyleLbl="sibTrans2D1" presStyleIdx="1" presStyleCnt="5"/>
      <dgm:spPr/>
    </dgm:pt>
    <dgm:pt modelId="{F6C6ADB9-43B2-4933-86AF-A0AE2F4B51FD}" type="pres">
      <dgm:prSet presAssocID="{388D5142-CA5F-468C-B23A-B025323A418C}" presName="node" presStyleLbl="node1" presStyleIdx="2" presStyleCnt="5">
        <dgm:presLayoutVars>
          <dgm:bulletEnabled val="1"/>
        </dgm:presLayoutVars>
      </dgm:prSet>
      <dgm:spPr/>
    </dgm:pt>
    <dgm:pt modelId="{C3D9BF0B-DB75-4CB4-AE1D-E17F7FD92753}" type="pres">
      <dgm:prSet presAssocID="{162DEE74-2504-4F22-8301-747A73F6513A}" presName="sibTrans" presStyleLbl="sibTrans2D1" presStyleIdx="2" presStyleCnt="5"/>
      <dgm:spPr/>
    </dgm:pt>
    <dgm:pt modelId="{AC78DAAD-7763-4D8C-BCD1-8AE3784353DD}" type="pres">
      <dgm:prSet presAssocID="{162DEE74-2504-4F22-8301-747A73F6513A}" presName="connectorText" presStyleLbl="sibTrans2D1" presStyleIdx="2" presStyleCnt="5"/>
      <dgm:spPr/>
    </dgm:pt>
    <dgm:pt modelId="{E6C8373C-3EF6-46AD-A87F-FBDCACF12632}" type="pres">
      <dgm:prSet presAssocID="{8B7C924F-BAE3-45FF-874E-0596E9F3B3E8}" presName="node" presStyleLbl="node1" presStyleIdx="3" presStyleCnt="5">
        <dgm:presLayoutVars>
          <dgm:bulletEnabled val="1"/>
        </dgm:presLayoutVars>
      </dgm:prSet>
      <dgm:spPr/>
    </dgm:pt>
    <dgm:pt modelId="{58FC99F3-3903-45BB-A264-3A0EC1ACA236}" type="pres">
      <dgm:prSet presAssocID="{2C496972-5E0F-45E5-897D-09A9960E160D}" presName="sibTrans" presStyleLbl="sibTrans2D1" presStyleIdx="3" presStyleCnt="5"/>
      <dgm:spPr/>
    </dgm:pt>
    <dgm:pt modelId="{5B912212-71ED-481A-BF9B-D86EA51876B3}" type="pres">
      <dgm:prSet presAssocID="{2C496972-5E0F-45E5-897D-09A9960E160D}" presName="connectorText" presStyleLbl="sibTrans2D1" presStyleIdx="3" presStyleCnt="5"/>
      <dgm:spPr/>
    </dgm:pt>
    <dgm:pt modelId="{BA3DCE21-4796-455F-8CE8-8093CCE148DB}" type="pres">
      <dgm:prSet presAssocID="{66BD79B5-BA29-4C7C-AF83-F9A5BE21F5F5}" presName="node" presStyleLbl="node1" presStyleIdx="4" presStyleCnt="5">
        <dgm:presLayoutVars>
          <dgm:bulletEnabled val="1"/>
        </dgm:presLayoutVars>
      </dgm:prSet>
      <dgm:spPr/>
    </dgm:pt>
    <dgm:pt modelId="{B075ABFB-541E-4C9F-8795-50DD9EF85B40}" type="pres">
      <dgm:prSet presAssocID="{FA27C3F0-7664-4FB1-A00A-79210184E1EA}" presName="sibTrans" presStyleLbl="sibTrans2D1" presStyleIdx="4" presStyleCnt="5"/>
      <dgm:spPr/>
    </dgm:pt>
    <dgm:pt modelId="{ADC8AE60-D7F2-43B8-8E04-A991FBF8E709}" type="pres">
      <dgm:prSet presAssocID="{FA27C3F0-7664-4FB1-A00A-79210184E1EA}" presName="connectorText" presStyleLbl="sibTrans2D1" presStyleIdx="4" presStyleCnt="5"/>
      <dgm:spPr/>
    </dgm:pt>
  </dgm:ptLst>
  <dgm:cxnLst>
    <dgm:cxn modelId="{ED34131C-72BF-4CCC-9797-7DD3D3E464BF}" srcId="{499D4695-AC9B-427A-953D-F2C6AB655ABD}" destId="{66BD79B5-BA29-4C7C-AF83-F9A5BE21F5F5}" srcOrd="4" destOrd="0" parTransId="{3DB0576E-DD14-4110-A42E-69A802AAE9F6}" sibTransId="{FA27C3F0-7664-4FB1-A00A-79210184E1EA}"/>
    <dgm:cxn modelId="{4FA7A91E-C1EA-4DB0-A1A5-A98C3907E601}" type="presOf" srcId="{388D5142-CA5F-468C-B23A-B025323A418C}" destId="{F6C6ADB9-43B2-4933-86AF-A0AE2F4B51FD}" srcOrd="0" destOrd="0" presId="urn:microsoft.com/office/officeart/2005/8/layout/cycle2"/>
    <dgm:cxn modelId="{31131336-29D3-482C-8460-EA5D4AABA739}" srcId="{499D4695-AC9B-427A-953D-F2C6AB655ABD}" destId="{49166076-0F1F-44E8-B2C3-C59B832108F9}" srcOrd="0" destOrd="0" parTransId="{7BAD6C8B-7D11-472D-91C6-7A7CBE18D5F9}" sibTransId="{421A1DA0-1ACB-435B-AF2F-B22CB4E6D9C9}"/>
    <dgm:cxn modelId="{66D23736-00C8-4EB1-878F-6B4B69C6681C}" type="presOf" srcId="{421A1DA0-1ACB-435B-AF2F-B22CB4E6D9C9}" destId="{767E1F28-0D03-4889-B3D4-5F3F8ACBDB29}" srcOrd="0" destOrd="0" presId="urn:microsoft.com/office/officeart/2005/8/layout/cycle2"/>
    <dgm:cxn modelId="{9C37D241-B50E-4167-B01A-EDB9B66B6F7D}" srcId="{499D4695-AC9B-427A-953D-F2C6AB655ABD}" destId="{8B7C924F-BAE3-45FF-874E-0596E9F3B3E8}" srcOrd="3" destOrd="0" parTransId="{3BA64CFC-7377-4339-AAB7-4BED682E07C6}" sibTransId="{2C496972-5E0F-45E5-897D-09A9960E160D}"/>
    <dgm:cxn modelId="{EC4EBA43-0C79-4003-B463-A2944E864D5C}" type="presOf" srcId="{49166076-0F1F-44E8-B2C3-C59B832108F9}" destId="{B7FA36F8-442E-48B4-A6BB-F2F1D1F0299D}" srcOrd="0" destOrd="0" presId="urn:microsoft.com/office/officeart/2005/8/layout/cycle2"/>
    <dgm:cxn modelId="{D3BDED65-3492-44E6-BE2C-9A8FCA0962E4}" srcId="{499D4695-AC9B-427A-953D-F2C6AB655ABD}" destId="{DAAD3E7D-8E8E-4385-ACF4-63BB4F816D37}" srcOrd="1" destOrd="0" parTransId="{F9F1F70A-1D28-48E1-B1D3-DD0BA7A1300D}" sibTransId="{EDC420DB-FACC-4A02-8EE0-39A74CD6E6D5}"/>
    <dgm:cxn modelId="{3DEB9546-86DF-4B03-BE48-F9AA95280E17}" type="presOf" srcId="{FA27C3F0-7664-4FB1-A00A-79210184E1EA}" destId="{ADC8AE60-D7F2-43B8-8E04-A991FBF8E709}" srcOrd="1" destOrd="0" presId="urn:microsoft.com/office/officeart/2005/8/layout/cycle2"/>
    <dgm:cxn modelId="{84474F48-1A36-4E12-A134-AC9DA3EED6C7}" type="presOf" srcId="{162DEE74-2504-4F22-8301-747A73F6513A}" destId="{AC78DAAD-7763-4D8C-BCD1-8AE3784353DD}" srcOrd="1" destOrd="0" presId="urn:microsoft.com/office/officeart/2005/8/layout/cycle2"/>
    <dgm:cxn modelId="{7ABAA86C-4A47-49E9-B931-7F5D9B35742C}" type="presOf" srcId="{DAAD3E7D-8E8E-4385-ACF4-63BB4F816D37}" destId="{B0BA79C4-EF26-46A4-B2F5-D9681056CD7A}" srcOrd="0" destOrd="0" presId="urn:microsoft.com/office/officeart/2005/8/layout/cycle2"/>
    <dgm:cxn modelId="{780A9A6E-6896-493A-AFBF-907F2708A3A0}" type="presOf" srcId="{EDC420DB-FACC-4A02-8EE0-39A74CD6E6D5}" destId="{E086B265-6B30-4277-A9FC-A997F9423001}" srcOrd="0" destOrd="0" presId="urn:microsoft.com/office/officeart/2005/8/layout/cycle2"/>
    <dgm:cxn modelId="{11BC9C79-E712-4A5E-AC87-75B653C9BB24}" type="presOf" srcId="{421A1DA0-1ACB-435B-AF2F-B22CB4E6D9C9}" destId="{AB704627-9F76-4B84-9276-CC69E5E42297}" srcOrd="1" destOrd="0" presId="urn:microsoft.com/office/officeart/2005/8/layout/cycle2"/>
    <dgm:cxn modelId="{702D6188-CA9F-4190-A739-EC1A327287B6}" type="presOf" srcId="{499D4695-AC9B-427A-953D-F2C6AB655ABD}" destId="{84A86958-3CB8-464D-8F0F-C9A229EB6B0E}" srcOrd="0" destOrd="0" presId="urn:microsoft.com/office/officeart/2005/8/layout/cycle2"/>
    <dgm:cxn modelId="{2DE7E296-6089-4ACF-8A07-7A627D3AEACE}" type="presOf" srcId="{66BD79B5-BA29-4C7C-AF83-F9A5BE21F5F5}" destId="{BA3DCE21-4796-455F-8CE8-8093CCE148DB}" srcOrd="0" destOrd="0" presId="urn:microsoft.com/office/officeart/2005/8/layout/cycle2"/>
    <dgm:cxn modelId="{6B501199-57BF-404F-A7E5-D5552FAA03CF}" type="presOf" srcId="{8B7C924F-BAE3-45FF-874E-0596E9F3B3E8}" destId="{E6C8373C-3EF6-46AD-A87F-FBDCACF12632}" srcOrd="0" destOrd="0" presId="urn:microsoft.com/office/officeart/2005/8/layout/cycle2"/>
    <dgm:cxn modelId="{DB99F09D-C38C-4F90-B8B6-25F8EB749008}" type="presOf" srcId="{EDC420DB-FACC-4A02-8EE0-39A74CD6E6D5}" destId="{A58CEE06-5869-429D-B209-C6BBE8905DD4}" srcOrd="1" destOrd="0" presId="urn:microsoft.com/office/officeart/2005/8/layout/cycle2"/>
    <dgm:cxn modelId="{DB8308B3-5792-4F93-B0B5-82FD03CB4EB8}" type="presOf" srcId="{2C496972-5E0F-45E5-897D-09A9960E160D}" destId="{5B912212-71ED-481A-BF9B-D86EA51876B3}" srcOrd="1" destOrd="0" presId="urn:microsoft.com/office/officeart/2005/8/layout/cycle2"/>
    <dgm:cxn modelId="{ED6FE4B4-F3B6-428E-A987-CB88D95D8718}" type="presOf" srcId="{FA27C3F0-7664-4FB1-A00A-79210184E1EA}" destId="{B075ABFB-541E-4C9F-8795-50DD9EF85B40}" srcOrd="0" destOrd="0" presId="urn:microsoft.com/office/officeart/2005/8/layout/cycle2"/>
    <dgm:cxn modelId="{707332CC-B71A-493E-88EF-FE90F5DE1B2F}" type="presOf" srcId="{2C496972-5E0F-45E5-897D-09A9960E160D}" destId="{58FC99F3-3903-45BB-A264-3A0EC1ACA236}" srcOrd="0" destOrd="0" presId="urn:microsoft.com/office/officeart/2005/8/layout/cycle2"/>
    <dgm:cxn modelId="{DF4B88E1-7E07-46A3-8489-453E16E95F1A}" srcId="{499D4695-AC9B-427A-953D-F2C6AB655ABD}" destId="{388D5142-CA5F-468C-B23A-B025323A418C}" srcOrd="2" destOrd="0" parTransId="{BC914E7F-5BFE-4DAD-8621-685073FB7ED4}" sibTransId="{162DEE74-2504-4F22-8301-747A73F6513A}"/>
    <dgm:cxn modelId="{BF240AE9-E801-4268-9461-5C70E792B98D}" type="presOf" srcId="{162DEE74-2504-4F22-8301-747A73F6513A}" destId="{C3D9BF0B-DB75-4CB4-AE1D-E17F7FD92753}" srcOrd="0" destOrd="0" presId="urn:microsoft.com/office/officeart/2005/8/layout/cycle2"/>
    <dgm:cxn modelId="{4AEB56CA-A153-4D14-83BA-79C85F89763E}" type="presParOf" srcId="{84A86958-3CB8-464D-8F0F-C9A229EB6B0E}" destId="{B7FA36F8-442E-48B4-A6BB-F2F1D1F0299D}" srcOrd="0" destOrd="0" presId="urn:microsoft.com/office/officeart/2005/8/layout/cycle2"/>
    <dgm:cxn modelId="{DE346762-F69D-404C-B395-5720E6A8CE0E}" type="presParOf" srcId="{84A86958-3CB8-464D-8F0F-C9A229EB6B0E}" destId="{767E1F28-0D03-4889-B3D4-5F3F8ACBDB29}" srcOrd="1" destOrd="0" presId="urn:microsoft.com/office/officeart/2005/8/layout/cycle2"/>
    <dgm:cxn modelId="{B252D725-3557-462D-8666-36920CC10CAF}" type="presParOf" srcId="{767E1F28-0D03-4889-B3D4-5F3F8ACBDB29}" destId="{AB704627-9F76-4B84-9276-CC69E5E42297}" srcOrd="0" destOrd="0" presId="urn:microsoft.com/office/officeart/2005/8/layout/cycle2"/>
    <dgm:cxn modelId="{F6F24988-9358-4A0B-93EC-FA0EA6E861EF}" type="presParOf" srcId="{84A86958-3CB8-464D-8F0F-C9A229EB6B0E}" destId="{B0BA79C4-EF26-46A4-B2F5-D9681056CD7A}" srcOrd="2" destOrd="0" presId="urn:microsoft.com/office/officeart/2005/8/layout/cycle2"/>
    <dgm:cxn modelId="{384BC459-27F3-427B-9954-45261EC26B7E}" type="presParOf" srcId="{84A86958-3CB8-464D-8F0F-C9A229EB6B0E}" destId="{E086B265-6B30-4277-A9FC-A997F9423001}" srcOrd="3" destOrd="0" presId="urn:microsoft.com/office/officeart/2005/8/layout/cycle2"/>
    <dgm:cxn modelId="{A6596FBA-6573-4B99-BCFC-B0CF7F426492}" type="presParOf" srcId="{E086B265-6B30-4277-A9FC-A997F9423001}" destId="{A58CEE06-5869-429D-B209-C6BBE8905DD4}" srcOrd="0" destOrd="0" presId="urn:microsoft.com/office/officeart/2005/8/layout/cycle2"/>
    <dgm:cxn modelId="{4B991EB7-5900-4473-A348-4CAD4CA2DE74}" type="presParOf" srcId="{84A86958-3CB8-464D-8F0F-C9A229EB6B0E}" destId="{F6C6ADB9-43B2-4933-86AF-A0AE2F4B51FD}" srcOrd="4" destOrd="0" presId="urn:microsoft.com/office/officeart/2005/8/layout/cycle2"/>
    <dgm:cxn modelId="{FEE226BC-3899-4920-8EE5-DE22736A80DE}" type="presParOf" srcId="{84A86958-3CB8-464D-8F0F-C9A229EB6B0E}" destId="{C3D9BF0B-DB75-4CB4-AE1D-E17F7FD92753}" srcOrd="5" destOrd="0" presId="urn:microsoft.com/office/officeart/2005/8/layout/cycle2"/>
    <dgm:cxn modelId="{1034AAB8-244C-4F9C-91D6-AD3B714F293F}" type="presParOf" srcId="{C3D9BF0B-DB75-4CB4-AE1D-E17F7FD92753}" destId="{AC78DAAD-7763-4D8C-BCD1-8AE3784353DD}" srcOrd="0" destOrd="0" presId="urn:microsoft.com/office/officeart/2005/8/layout/cycle2"/>
    <dgm:cxn modelId="{A6DB38AD-6BA8-470C-A715-AAFE2D16CE6C}" type="presParOf" srcId="{84A86958-3CB8-464D-8F0F-C9A229EB6B0E}" destId="{E6C8373C-3EF6-46AD-A87F-FBDCACF12632}" srcOrd="6" destOrd="0" presId="urn:microsoft.com/office/officeart/2005/8/layout/cycle2"/>
    <dgm:cxn modelId="{CEAC0EB5-AEBA-4212-A51F-A0161839520E}" type="presParOf" srcId="{84A86958-3CB8-464D-8F0F-C9A229EB6B0E}" destId="{58FC99F3-3903-45BB-A264-3A0EC1ACA236}" srcOrd="7" destOrd="0" presId="urn:microsoft.com/office/officeart/2005/8/layout/cycle2"/>
    <dgm:cxn modelId="{AFA48140-3933-4A3D-9676-C7DE294F9675}" type="presParOf" srcId="{58FC99F3-3903-45BB-A264-3A0EC1ACA236}" destId="{5B912212-71ED-481A-BF9B-D86EA51876B3}" srcOrd="0" destOrd="0" presId="urn:microsoft.com/office/officeart/2005/8/layout/cycle2"/>
    <dgm:cxn modelId="{132071A0-F31F-4BE6-8A65-10668734FFFB}" type="presParOf" srcId="{84A86958-3CB8-464D-8F0F-C9A229EB6B0E}" destId="{BA3DCE21-4796-455F-8CE8-8093CCE148DB}" srcOrd="8" destOrd="0" presId="urn:microsoft.com/office/officeart/2005/8/layout/cycle2"/>
    <dgm:cxn modelId="{4D32E85C-02F1-4140-AC7E-F5D15F66E311}" type="presParOf" srcId="{84A86958-3CB8-464D-8F0F-C9A229EB6B0E}" destId="{B075ABFB-541E-4C9F-8795-50DD9EF85B40}" srcOrd="9" destOrd="0" presId="urn:microsoft.com/office/officeart/2005/8/layout/cycle2"/>
    <dgm:cxn modelId="{CCD7FC5A-D0D3-4E14-9A07-BEA7BB3A0C32}" type="presParOf" srcId="{B075ABFB-541E-4C9F-8795-50DD9EF85B40}" destId="{ADC8AE60-D7F2-43B8-8E04-A991FBF8E709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99D4695-AC9B-427A-953D-F2C6AB655ABD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a-DK"/>
        </a:p>
      </dgm:t>
    </dgm:pt>
    <dgm:pt modelId="{49166076-0F1F-44E8-B2C3-C59B832108F9}">
      <dgm:prSet phldrT="[Tekst]" custT="1"/>
      <dgm:spPr>
        <a:solidFill>
          <a:srgbClr val="005387"/>
        </a:solidFill>
        <a:ln>
          <a:noFill/>
        </a:ln>
      </dgm:spPr>
      <dgm:t>
        <a:bodyPr/>
        <a:lstStyle/>
        <a:p>
          <a:r>
            <a:rPr lang="da-DK" sz="1200" dirty="0" err="1"/>
            <a:t>Foranalyse</a:t>
          </a:r>
          <a:endParaRPr lang="da-DK" sz="1200" dirty="0"/>
        </a:p>
      </dgm:t>
    </dgm:pt>
    <dgm:pt modelId="{7BAD6C8B-7D11-472D-91C6-7A7CBE18D5F9}" type="parTrans" cxnId="{31131336-29D3-482C-8460-EA5D4AABA739}">
      <dgm:prSet/>
      <dgm:spPr/>
      <dgm:t>
        <a:bodyPr/>
        <a:lstStyle/>
        <a:p>
          <a:endParaRPr lang="da-DK"/>
        </a:p>
      </dgm:t>
    </dgm:pt>
    <dgm:pt modelId="{421A1DA0-1ACB-435B-AF2F-B22CB4E6D9C9}" type="sibTrans" cxnId="{31131336-29D3-482C-8460-EA5D4AABA739}">
      <dgm:prSet/>
      <dgm:spPr/>
      <dgm:t>
        <a:bodyPr/>
        <a:lstStyle/>
        <a:p>
          <a:endParaRPr lang="da-DK"/>
        </a:p>
      </dgm:t>
    </dgm:pt>
    <dgm:pt modelId="{DAAD3E7D-8E8E-4385-ACF4-63BB4F816D37}">
      <dgm:prSet phldrT="[Tekst]" custT="1"/>
      <dgm:spPr>
        <a:solidFill>
          <a:srgbClr val="005387"/>
        </a:solidFill>
        <a:ln w="127000">
          <a:noFill/>
        </a:ln>
      </dgm:spPr>
      <dgm:t>
        <a:bodyPr/>
        <a:lstStyle/>
        <a:p>
          <a:r>
            <a:rPr lang="da-DK" sz="1200" dirty="0"/>
            <a:t>Opstart</a:t>
          </a:r>
        </a:p>
      </dgm:t>
    </dgm:pt>
    <dgm:pt modelId="{F9F1F70A-1D28-48E1-B1D3-DD0BA7A1300D}" type="parTrans" cxnId="{D3BDED65-3492-44E6-BE2C-9A8FCA0962E4}">
      <dgm:prSet/>
      <dgm:spPr/>
      <dgm:t>
        <a:bodyPr/>
        <a:lstStyle/>
        <a:p>
          <a:endParaRPr lang="da-DK"/>
        </a:p>
      </dgm:t>
    </dgm:pt>
    <dgm:pt modelId="{EDC420DB-FACC-4A02-8EE0-39A74CD6E6D5}" type="sibTrans" cxnId="{D3BDED65-3492-44E6-BE2C-9A8FCA0962E4}">
      <dgm:prSet/>
      <dgm:spPr/>
      <dgm:t>
        <a:bodyPr/>
        <a:lstStyle/>
        <a:p>
          <a:endParaRPr lang="da-DK"/>
        </a:p>
      </dgm:t>
    </dgm:pt>
    <dgm:pt modelId="{388D5142-CA5F-468C-B23A-B025323A418C}">
      <dgm:prSet phldrT="[Tekst]" custT="1"/>
      <dgm:spPr>
        <a:solidFill>
          <a:srgbClr val="005387"/>
        </a:solidFill>
        <a:ln w="127000">
          <a:noFill/>
        </a:ln>
      </dgm:spPr>
      <dgm:t>
        <a:bodyPr/>
        <a:lstStyle/>
        <a:p>
          <a:r>
            <a:rPr lang="da-DK" sz="1200" dirty="0"/>
            <a:t>Proces</a:t>
          </a:r>
        </a:p>
      </dgm:t>
    </dgm:pt>
    <dgm:pt modelId="{BC914E7F-5BFE-4DAD-8621-685073FB7ED4}" type="parTrans" cxnId="{DF4B88E1-7E07-46A3-8489-453E16E95F1A}">
      <dgm:prSet/>
      <dgm:spPr/>
      <dgm:t>
        <a:bodyPr/>
        <a:lstStyle/>
        <a:p>
          <a:endParaRPr lang="da-DK"/>
        </a:p>
      </dgm:t>
    </dgm:pt>
    <dgm:pt modelId="{162DEE74-2504-4F22-8301-747A73F6513A}" type="sibTrans" cxnId="{DF4B88E1-7E07-46A3-8489-453E16E95F1A}">
      <dgm:prSet/>
      <dgm:spPr/>
      <dgm:t>
        <a:bodyPr/>
        <a:lstStyle/>
        <a:p>
          <a:endParaRPr lang="da-DK"/>
        </a:p>
      </dgm:t>
    </dgm:pt>
    <dgm:pt modelId="{8B7C924F-BAE3-45FF-874E-0596E9F3B3E8}">
      <dgm:prSet custT="1"/>
      <dgm:spPr>
        <a:solidFill>
          <a:srgbClr val="005387"/>
        </a:solidFill>
        <a:ln>
          <a:noFill/>
        </a:ln>
      </dgm:spPr>
      <dgm:t>
        <a:bodyPr/>
        <a:lstStyle/>
        <a:p>
          <a:r>
            <a:rPr lang="da-DK" sz="1200" dirty="0"/>
            <a:t>Teknik</a:t>
          </a:r>
        </a:p>
      </dgm:t>
    </dgm:pt>
    <dgm:pt modelId="{3BA64CFC-7377-4339-AAB7-4BED682E07C6}" type="parTrans" cxnId="{9C37D241-B50E-4167-B01A-EDB9B66B6F7D}">
      <dgm:prSet/>
      <dgm:spPr/>
      <dgm:t>
        <a:bodyPr/>
        <a:lstStyle/>
        <a:p>
          <a:endParaRPr lang="da-DK"/>
        </a:p>
      </dgm:t>
    </dgm:pt>
    <dgm:pt modelId="{2C496972-5E0F-45E5-897D-09A9960E160D}" type="sibTrans" cxnId="{9C37D241-B50E-4167-B01A-EDB9B66B6F7D}">
      <dgm:prSet/>
      <dgm:spPr/>
      <dgm:t>
        <a:bodyPr/>
        <a:lstStyle/>
        <a:p>
          <a:endParaRPr lang="da-DK"/>
        </a:p>
      </dgm:t>
    </dgm:pt>
    <dgm:pt modelId="{66BD79B5-BA29-4C7C-AF83-F9A5BE21F5F5}">
      <dgm:prSet custT="1"/>
      <dgm:spPr>
        <a:solidFill>
          <a:srgbClr val="005387"/>
        </a:solidFill>
        <a:ln>
          <a:noFill/>
        </a:ln>
      </dgm:spPr>
      <dgm:t>
        <a:bodyPr/>
        <a:lstStyle/>
        <a:p>
          <a:r>
            <a:rPr lang="da-DK" sz="1200" dirty="0"/>
            <a:t>Drift</a:t>
          </a:r>
        </a:p>
      </dgm:t>
    </dgm:pt>
    <dgm:pt modelId="{3DB0576E-DD14-4110-A42E-69A802AAE9F6}" type="parTrans" cxnId="{ED34131C-72BF-4CCC-9797-7DD3D3E464BF}">
      <dgm:prSet/>
      <dgm:spPr/>
      <dgm:t>
        <a:bodyPr/>
        <a:lstStyle/>
        <a:p>
          <a:endParaRPr lang="da-DK"/>
        </a:p>
      </dgm:t>
    </dgm:pt>
    <dgm:pt modelId="{FA27C3F0-7664-4FB1-A00A-79210184E1EA}" type="sibTrans" cxnId="{ED34131C-72BF-4CCC-9797-7DD3D3E464BF}">
      <dgm:prSet/>
      <dgm:spPr/>
      <dgm:t>
        <a:bodyPr/>
        <a:lstStyle/>
        <a:p>
          <a:endParaRPr lang="da-DK"/>
        </a:p>
      </dgm:t>
    </dgm:pt>
    <dgm:pt modelId="{84A86958-3CB8-464D-8F0F-C9A229EB6B0E}" type="pres">
      <dgm:prSet presAssocID="{499D4695-AC9B-427A-953D-F2C6AB655ABD}" presName="cycle" presStyleCnt="0">
        <dgm:presLayoutVars>
          <dgm:dir/>
          <dgm:resizeHandles val="exact"/>
        </dgm:presLayoutVars>
      </dgm:prSet>
      <dgm:spPr/>
    </dgm:pt>
    <dgm:pt modelId="{B7FA36F8-442E-48B4-A6BB-F2F1D1F0299D}" type="pres">
      <dgm:prSet presAssocID="{49166076-0F1F-44E8-B2C3-C59B832108F9}" presName="node" presStyleLbl="node1" presStyleIdx="0" presStyleCnt="5">
        <dgm:presLayoutVars>
          <dgm:bulletEnabled val="1"/>
        </dgm:presLayoutVars>
      </dgm:prSet>
      <dgm:spPr/>
    </dgm:pt>
    <dgm:pt modelId="{767E1F28-0D03-4889-B3D4-5F3F8ACBDB29}" type="pres">
      <dgm:prSet presAssocID="{421A1DA0-1ACB-435B-AF2F-B22CB4E6D9C9}" presName="sibTrans" presStyleLbl="sibTrans2D1" presStyleIdx="0" presStyleCnt="5"/>
      <dgm:spPr/>
    </dgm:pt>
    <dgm:pt modelId="{AB704627-9F76-4B84-9276-CC69E5E42297}" type="pres">
      <dgm:prSet presAssocID="{421A1DA0-1ACB-435B-AF2F-B22CB4E6D9C9}" presName="connectorText" presStyleLbl="sibTrans2D1" presStyleIdx="0" presStyleCnt="5"/>
      <dgm:spPr/>
    </dgm:pt>
    <dgm:pt modelId="{B0BA79C4-EF26-46A4-B2F5-D9681056CD7A}" type="pres">
      <dgm:prSet presAssocID="{DAAD3E7D-8E8E-4385-ACF4-63BB4F816D37}" presName="node" presStyleLbl="node1" presStyleIdx="1" presStyleCnt="5">
        <dgm:presLayoutVars>
          <dgm:bulletEnabled val="1"/>
        </dgm:presLayoutVars>
      </dgm:prSet>
      <dgm:spPr/>
    </dgm:pt>
    <dgm:pt modelId="{E086B265-6B30-4277-A9FC-A997F9423001}" type="pres">
      <dgm:prSet presAssocID="{EDC420DB-FACC-4A02-8EE0-39A74CD6E6D5}" presName="sibTrans" presStyleLbl="sibTrans2D1" presStyleIdx="1" presStyleCnt="5"/>
      <dgm:spPr/>
    </dgm:pt>
    <dgm:pt modelId="{A58CEE06-5869-429D-B209-C6BBE8905DD4}" type="pres">
      <dgm:prSet presAssocID="{EDC420DB-FACC-4A02-8EE0-39A74CD6E6D5}" presName="connectorText" presStyleLbl="sibTrans2D1" presStyleIdx="1" presStyleCnt="5"/>
      <dgm:spPr/>
    </dgm:pt>
    <dgm:pt modelId="{F6C6ADB9-43B2-4933-86AF-A0AE2F4B51FD}" type="pres">
      <dgm:prSet presAssocID="{388D5142-CA5F-468C-B23A-B025323A418C}" presName="node" presStyleLbl="node1" presStyleIdx="2" presStyleCnt="5">
        <dgm:presLayoutVars>
          <dgm:bulletEnabled val="1"/>
        </dgm:presLayoutVars>
      </dgm:prSet>
      <dgm:spPr/>
    </dgm:pt>
    <dgm:pt modelId="{C3D9BF0B-DB75-4CB4-AE1D-E17F7FD92753}" type="pres">
      <dgm:prSet presAssocID="{162DEE74-2504-4F22-8301-747A73F6513A}" presName="sibTrans" presStyleLbl="sibTrans2D1" presStyleIdx="2" presStyleCnt="5"/>
      <dgm:spPr/>
    </dgm:pt>
    <dgm:pt modelId="{AC78DAAD-7763-4D8C-BCD1-8AE3784353DD}" type="pres">
      <dgm:prSet presAssocID="{162DEE74-2504-4F22-8301-747A73F6513A}" presName="connectorText" presStyleLbl="sibTrans2D1" presStyleIdx="2" presStyleCnt="5"/>
      <dgm:spPr/>
    </dgm:pt>
    <dgm:pt modelId="{E6C8373C-3EF6-46AD-A87F-FBDCACF12632}" type="pres">
      <dgm:prSet presAssocID="{8B7C924F-BAE3-45FF-874E-0596E9F3B3E8}" presName="node" presStyleLbl="node1" presStyleIdx="3" presStyleCnt="5">
        <dgm:presLayoutVars>
          <dgm:bulletEnabled val="1"/>
        </dgm:presLayoutVars>
      </dgm:prSet>
      <dgm:spPr/>
    </dgm:pt>
    <dgm:pt modelId="{58FC99F3-3903-45BB-A264-3A0EC1ACA236}" type="pres">
      <dgm:prSet presAssocID="{2C496972-5E0F-45E5-897D-09A9960E160D}" presName="sibTrans" presStyleLbl="sibTrans2D1" presStyleIdx="3" presStyleCnt="5"/>
      <dgm:spPr/>
    </dgm:pt>
    <dgm:pt modelId="{5B912212-71ED-481A-BF9B-D86EA51876B3}" type="pres">
      <dgm:prSet presAssocID="{2C496972-5E0F-45E5-897D-09A9960E160D}" presName="connectorText" presStyleLbl="sibTrans2D1" presStyleIdx="3" presStyleCnt="5"/>
      <dgm:spPr/>
    </dgm:pt>
    <dgm:pt modelId="{BA3DCE21-4796-455F-8CE8-8093CCE148DB}" type="pres">
      <dgm:prSet presAssocID="{66BD79B5-BA29-4C7C-AF83-F9A5BE21F5F5}" presName="node" presStyleLbl="node1" presStyleIdx="4" presStyleCnt="5">
        <dgm:presLayoutVars>
          <dgm:bulletEnabled val="1"/>
        </dgm:presLayoutVars>
      </dgm:prSet>
      <dgm:spPr/>
    </dgm:pt>
    <dgm:pt modelId="{B075ABFB-541E-4C9F-8795-50DD9EF85B40}" type="pres">
      <dgm:prSet presAssocID="{FA27C3F0-7664-4FB1-A00A-79210184E1EA}" presName="sibTrans" presStyleLbl="sibTrans2D1" presStyleIdx="4" presStyleCnt="5"/>
      <dgm:spPr/>
    </dgm:pt>
    <dgm:pt modelId="{ADC8AE60-D7F2-43B8-8E04-A991FBF8E709}" type="pres">
      <dgm:prSet presAssocID="{FA27C3F0-7664-4FB1-A00A-79210184E1EA}" presName="connectorText" presStyleLbl="sibTrans2D1" presStyleIdx="4" presStyleCnt="5"/>
      <dgm:spPr/>
    </dgm:pt>
  </dgm:ptLst>
  <dgm:cxnLst>
    <dgm:cxn modelId="{ED34131C-72BF-4CCC-9797-7DD3D3E464BF}" srcId="{499D4695-AC9B-427A-953D-F2C6AB655ABD}" destId="{66BD79B5-BA29-4C7C-AF83-F9A5BE21F5F5}" srcOrd="4" destOrd="0" parTransId="{3DB0576E-DD14-4110-A42E-69A802AAE9F6}" sibTransId="{FA27C3F0-7664-4FB1-A00A-79210184E1EA}"/>
    <dgm:cxn modelId="{4FA7A91E-C1EA-4DB0-A1A5-A98C3907E601}" type="presOf" srcId="{388D5142-CA5F-468C-B23A-B025323A418C}" destId="{F6C6ADB9-43B2-4933-86AF-A0AE2F4B51FD}" srcOrd="0" destOrd="0" presId="urn:microsoft.com/office/officeart/2005/8/layout/cycle2"/>
    <dgm:cxn modelId="{31131336-29D3-482C-8460-EA5D4AABA739}" srcId="{499D4695-AC9B-427A-953D-F2C6AB655ABD}" destId="{49166076-0F1F-44E8-B2C3-C59B832108F9}" srcOrd="0" destOrd="0" parTransId="{7BAD6C8B-7D11-472D-91C6-7A7CBE18D5F9}" sibTransId="{421A1DA0-1ACB-435B-AF2F-B22CB4E6D9C9}"/>
    <dgm:cxn modelId="{66D23736-00C8-4EB1-878F-6B4B69C6681C}" type="presOf" srcId="{421A1DA0-1ACB-435B-AF2F-B22CB4E6D9C9}" destId="{767E1F28-0D03-4889-B3D4-5F3F8ACBDB29}" srcOrd="0" destOrd="0" presId="urn:microsoft.com/office/officeart/2005/8/layout/cycle2"/>
    <dgm:cxn modelId="{9C37D241-B50E-4167-B01A-EDB9B66B6F7D}" srcId="{499D4695-AC9B-427A-953D-F2C6AB655ABD}" destId="{8B7C924F-BAE3-45FF-874E-0596E9F3B3E8}" srcOrd="3" destOrd="0" parTransId="{3BA64CFC-7377-4339-AAB7-4BED682E07C6}" sibTransId="{2C496972-5E0F-45E5-897D-09A9960E160D}"/>
    <dgm:cxn modelId="{EC4EBA43-0C79-4003-B463-A2944E864D5C}" type="presOf" srcId="{49166076-0F1F-44E8-B2C3-C59B832108F9}" destId="{B7FA36F8-442E-48B4-A6BB-F2F1D1F0299D}" srcOrd="0" destOrd="0" presId="urn:microsoft.com/office/officeart/2005/8/layout/cycle2"/>
    <dgm:cxn modelId="{D3BDED65-3492-44E6-BE2C-9A8FCA0962E4}" srcId="{499D4695-AC9B-427A-953D-F2C6AB655ABD}" destId="{DAAD3E7D-8E8E-4385-ACF4-63BB4F816D37}" srcOrd="1" destOrd="0" parTransId="{F9F1F70A-1D28-48E1-B1D3-DD0BA7A1300D}" sibTransId="{EDC420DB-FACC-4A02-8EE0-39A74CD6E6D5}"/>
    <dgm:cxn modelId="{3DEB9546-86DF-4B03-BE48-F9AA95280E17}" type="presOf" srcId="{FA27C3F0-7664-4FB1-A00A-79210184E1EA}" destId="{ADC8AE60-D7F2-43B8-8E04-A991FBF8E709}" srcOrd="1" destOrd="0" presId="urn:microsoft.com/office/officeart/2005/8/layout/cycle2"/>
    <dgm:cxn modelId="{84474F48-1A36-4E12-A134-AC9DA3EED6C7}" type="presOf" srcId="{162DEE74-2504-4F22-8301-747A73F6513A}" destId="{AC78DAAD-7763-4D8C-BCD1-8AE3784353DD}" srcOrd="1" destOrd="0" presId="urn:microsoft.com/office/officeart/2005/8/layout/cycle2"/>
    <dgm:cxn modelId="{7ABAA86C-4A47-49E9-B931-7F5D9B35742C}" type="presOf" srcId="{DAAD3E7D-8E8E-4385-ACF4-63BB4F816D37}" destId="{B0BA79C4-EF26-46A4-B2F5-D9681056CD7A}" srcOrd="0" destOrd="0" presId="urn:microsoft.com/office/officeart/2005/8/layout/cycle2"/>
    <dgm:cxn modelId="{780A9A6E-6896-493A-AFBF-907F2708A3A0}" type="presOf" srcId="{EDC420DB-FACC-4A02-8EE0-39A74CD6E6D5}" destId="{E086B265-6B30-4277-A9FC-A997F9423001}" srcOrd="0" destOrd="0" presId="urn:microsoft.com/office/officeart/2005/8/layout/cycle2"/>
    <dgm:cxn modelId="{11BC9C79-E712-4A5E-AC87-75B653C9BB24}" type="presOf" srcId="{421A1DA0-1ACB-435B-AF2F-B22CB4E6D9C9}" destId="{AB704627-9F76-4B84-9276-CC69E5E42297}" srcOrd="1" destOrd="0" presId="urn:microsoft.com/office/officeart/2005/8/layout/cycle2"/>
    <dgm:cxn modelId="{702D6188-CA9F-4190-A739-EC1A327287B6}" type="presOf" srcId="{499D4695-AC9B-427A-953D-F2C6AB655ABD}" destId="{84A86958-3CB8-464D-8F0F-C9A229EB6B0E}" srcOrd="0" destOrd="0" presId="urn:microsoft.com/office/officeart/2005/8/layout/cycle2"/>
    <dgm:cxn modelId="{2DE7E296-6089-4ACF-8A07-7A627D3AEACE}" type="presOf" srcId="{66BD79B5-BA29-4C7C-AF83-F9A5BE21F5F5}" destId="{BA3DCE21-4796-455F-8CE8-8093CCE148DB}" srcOrd="0" destOrd="0" presId="urn:microsoft.com/office/officeart/2005/8/layout/cycle2"/>
    <dgm:cxn modelId="{6B501199-57BF-404F-A7E5-D5552FAA03CF}" type="presOf" srcId="{8B7C924F-BAE3-45FF-874E-0596E9F3B3E8}" destId="{E6C8373C-3EF6-46AD-A87F-FBDCACF12632}" srcOrd="0" destOrd="0" presId="urn:microsoft.com/office/officeart/2005/8/layout/cycle2"/>
    <dgm:cxn modelId="{DB99F09D-C38C-4F90-B8B6-25F8EB749008}" type="presOf" srcId="{EDC420DB-FACC-4A02-8EE0-39A74CD6E6D5}" destId="{A58CEE06-5869-429D-B209-C6BBE8905DD4}" srcOrd="1" destOrd="0" presId="urn:microsoft.com/office/officeart/2005/8/layout/cycle2"/>
    <dgm:cxn modelId="{DB8308B3-5792-4F93-B0B5-82FD03CB4EB8}" type="presOf" srcId="{2C496972-5E0F-45E5-897D-09A9960E160D}" destId="{5B912212-71ED-481A-BF9B-D86EA51876B3}" srcOrd="1" destOrd="0" presId="urn:microsoft.com/office/officeart/2005/8/layout/cycle2"/>
    <dgm:cxn modelId="{ED6FE4B4-F3B6-428E-A987-CB88D95D8718}" type="presOf" srcId="{FA27C3F0-7664-4FB1-A00A-79210184E1EA}" destId="{B075ABFB-541E-4C9F-8795-50DD9EF85B40}" srcOrd="0" destOrd="0" presId="urn:microsoft.com/office/officeart/2005/8/layout/cycle2"/>
    <dgm:cxn modelId="{707332CC-B71A-493E-88EF-FE90F5DE1B2F}" type="presOf" srcId="{2C496972-5E0F-45E5-897D-09A9960E160D}" destId="{58FC99F3-3903-45BB-A264-3A0EC1ACA236}" srcOrd="0" destOrd="0" presId="urn:microsoft.com/office/officeart/2005/8/layout/cycle2"/>
    <dgm:cxn modelId="{DF4B88E1-7E07-46A3-8489-453E16E95F1A}" srcId="{499D4695-AC9B-427A-953D-F2C6AB655ABD}" destId="{388D5142-CA5F-468C-B23A-B025323A418C}" srcOrd="2" destOrd="0" parTransId="{BC914E7F-5BFE-4DAD-8621-685073FB7ED4}" sibTransId="{162DEE74-2504-4F22-8301-747A73F6513A}"/>
    <dgm:cxn modelId="{BF240AE9-E801-4268-9461-5C70E792B98D}" type="presOf" srcId="{162DEE74-2504-4F22-8301-747A73F6513A}" destId="{C3D9BF0B-DB75-4CB4-AE1D-E17F7FD92753}" srcOrd="0" destOrd="0" presId="urn:microsoft.com/office/officeart/2005/8/layout/cycle2"/>
    <dgm:cxn modelId="{4AEB56CA-A153-4D14-83BA-79C85F89763E}" type="presParOf" srcId="{84A86958-3CB8-464D-8F0F-C9A229EB6B0E}" destId="{B7FA36F8-442E-48B4-A6BB-F2F1D1F0299D}" srcOrd="0" destOrd="0" presId="urn:microsoft.com/office/officeart/2005/8/layout/cycle2"/>
    <dgm:cxn modelId="{DE346762-F69D-404C-B395-5720E6A8CE0E}" type="presParOf" srcId="{84A86958-3CB8-464D-8F0F-C9A229EB6B0E}" destId="{767E1F28-0D03-4889-B3D4-5F3F8ACBDB29}" srcOrd="1" destOrd="0" presId="urn:microsoft.com/office/officeart/2005/8/layout/cycle2"/>
    <dgm:cxn modelId="{B252D725-3557-462D-8666-36920CC10CAF}" type="presParOf" srcId="{767E1F28-0D03-4889-B3D4-5F3F8ACBDB29}" destId="{AB704627-9F76-4B84-9276-CC69E5E42297}" srcOrd="0" destOrd="0" presId="urn:microsoft.com/office/officeart/2005/8/layout/cycle2"/>
    <dgm:cxn modelId="{F6F24988-9358-4A0B-93EC-FA0EA6E861EF}" type="presParOf" srcId="{84A86958-3CB8-464D-8F0F-C9A229EB6B0E}" destId="{B0BA79C4-EF26-46A4-B2F5-D9681056CD7A}" srcOrd="2" destOrd="0" presId="urn:microsoft.com/office/officeart/2005/8/layout/cycle2"/>
    <dgm:cxn modelId="{384BC459-27F3-427B-9954-45261EC26B7E}" type="presParOf" srcId="{84A86958-3CB8-464D-8F0F-C9A229EB6B0E}" destId="{E086B265-6B30-4277-A9FC-A997F9423001}" srcOrd="3" destOrd="0" presId="urn:microsoft.com/office/officeart/2005/8/layout/cycle2"/>
    <dgm:cxn modelId="{A6596FBA-6573-4B99-BCFC-B0CF7F426492}" type="presParOf" srcId="{E086B265-6B30-4277-A9FC-A997F9423001}" destId="{A58CEE06-5869-429D-B209-C6BBE8905DD4}" srcOrd="0" destOrd="0" presId="urn:microsoft.com/office/officeart/2005/8/layout/cycle2"/>
    <dgm:cxn modelId="{4B991EB7-5900-4473-A348-4CAD4CA2DE74}" type="presParOf" srcId="{84A86958-3CB8-464D-8F0F-C9A229EB6B0E}" destId="{F6C6ADB9-43B2-4933-86AF-A0AE2F4B51FD}" srcOrd="4" destOrd="0" presId="urn:microsoft.com/office/officeart/2005/8/layout/cycle2"/>
    <dgm:cxn modelId="{FEE226BC-3899-4920-8EE5-DE22736A80DE}" type="presParOf" srcId="{84A86958-3CB8-464D-8F0F-C9A229EB6B0E}" destId="{C3D9BF0B-DB75-4CB4-AE1D-E17F7FD92753}" srcOrd="5" destOrd="0" presId="urn:microsoft.com/office/officeart/2005/8/layout/cycle2"/>
    <dgm:cxn modelId="{1034AAB8-244C-4F9C-91D6-AD3B714F293F}" type="presParOf" srcId="{C3D9BF0B-DB75-4CB4-AE1D-E17F7FD92753}" destId="{AC78DAAD-7763-4D8C-BCD1-8AE3784353DD}" srcOrd="0" destOrd="0" presId="urn:microsoft.com/office/officeart/2005/8/layout/cycle2"/>
    <dgm:cxn modelId="{A6DB38AD-6BA8-470C-A715-AAFE2D16CE6C}" type="presParOf" srcId="{84A86958-3CB8-464D-8F0F-C9A229EB6B0E}" destId="{E6C8373C-3EF6-46AD-A87F-FBDCACF12632}" srcOrd="6" destOrd="0" presId="urn:microsoft.com/office/officeart/2005/8/layout/cycle2"/>
    <dgm:cxn modelId="{CEAC0EB5-AEBA-4212-A51F-A0161839520E}" type="presParOf" srcId="{84A86958-3CB8-464D-8F0F-C9A229EB6B0E}" destId="{58FC99F3-3903-45BB-A264-3A0EC1ACA236}" srcOrd="7" destOrd="0" presId="urn:microsoft.com/office/officeart/2005/8/layout/cycle2"/>
    <dgm:cxn modelId="{AFA48140-3933-4A3D-9676-C7DE294F9675}" type="presParOf" srcId="{58FC99F3-3903-45BB-A264-3A0EC1ACA236}" destId="{5B912212-71ED-481A-BF9B-D86EA51876B3}" srcOrd="0" destOrd="0" presId="urn:microsoft.com/office/officeart/2005/8/layout/cycle2"/>
    <dgm:cxn modelId="{132071A0-F31F-4BE6-8A65-10668734FFFB}" type="presParOf" srcId="{84A86958-3CB8-464D-8F0F-C9A229EB6B0E}" destId="{BA3DCE21-4796-455F-8CE8-8093CCE148DB}" srcOrd="8" destOrd="0" presId="urn:microsoft.com/office/officeart/2005/8/layout/cycle2"/>
    <dgm:cxn modelId="{4D32E85C-02F1-4140-AC7E-F5D15F66E311}" type="presParOf" srcId="{84A86958-3CB8-464D-8F0F-C9A229EB6B0E}" destId="{B075ABFB-541E-4C9F-8795-50DD9EF85B40}" srcOrd="9" destOrd="0" presId="urn:microsoft.com/office/officeart/2005/8/layout/cycle2"/>
    <dgm:cxn modelId="{CCD7FC5A-D0D3-4E14-9A07-BEA7BB3A0C32}" type="presParOf" srcId="{B075ABFB-541E-4C9F-8795-50DD9EF85B40}" destId="{ADC8AE60-D7F2-43B8-8E04-A991FBF8E709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99D4695-AC9B-427A-953D-F2C6AB655ABD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a-DK"/>
        </a:p>
      </dgm:t>
    </dgm:pt>
    <dgm:pt modelId="{49166076-0F1F-44E8-B2C3-C59B832108F9}">
      <dgm:prSet phldrT="[Tekst]" custT="1"/>
      <dgm:spPr>
        <a:solidFill>
          <a:srgbClr val="005387"/>
        </a:solidFill>
        <a:ln>
          <a:noFill/>
        </a:ln>
      </dgm:spPr>
      <dgm:t>
        <a:bodyPr/>
        <a:lstStyle/>
        <a:p>
          <a:r>
            <a:rPr lang="da-DK" sz="1200" dirty="0" err="1"/>
            <a:t>Foranalyse</a:t>
          </a:r>
          <a:endParaRPr lang="da-DK" sz="1200" dirty="0"/>
        </a:p>
      </dgm:t>
    </dgm:pt>
    <dgm:pt modelId="{7BAD6C8B-7D11-472D-91C6-7A7CBE18D5F9}" type="parTrans" cxnId="{31131336-29D3-482C-8460-EA5D4AABA739}">
      <dgm:prSet/>
      <dgm:spPr/>
      <dgm:t>
        <a:bodyPr/>
        <a:lstStyle/>
        <a:p>
          <a:endParaRPr lang="da-DK"/>
        </a:p>
      </dgm:t>
    </dgm:pt>
    <dgm:pt modelId="{421A1DA0-1ACB-435B-AF2F-B22CB4E6D9C9}" type="sibTrans" cxnId="{31131336-29D3-482C-8460-EA5D4AABA739}">
      <dgm:prSet/>
      <dgm:spPr/>
      <dgm:t>
        <a:bodyPr/>
        <a:lstStyle/>
        <a:p>
          <a:endParaRPr lang="da-DK"/>
        </a:p>
      </dgm:t>
    </dgm:pt>
    <dgm:pt modelId="{DAAD3E7D-8E8E-4385-ACF4-63BB4F816D37}">
      <dgm:prSet phldrT="[Tekst]" custT="1"/>
      <dgm:spPr>
        <a:solidFill>
          <a:srgbClr val="005387"/>
        </a:solidFill>
        <a:ln w="127000">
          <a:noFill/>
        </a:ln>
      </dgm:spPr>
      <dgm:t>
        <a:bodyPr/>
        <a:lstStyle/>
        <a:p>
          <a:r>
            <a:rPr lang="da-DK" sz="1200" dirty="0"/>
            <a:t>Opstart</a:t>
          </a:r>
        </a:p>
      </dgm:t>
    </dgm:pt>
    <dgm:pt modelId="{F9F1F70A-1D28-48E1-B1D3-DD0BA7A1300D}" type="parTrans" cxnId="{D3BDED65-3492-44E6-BE2C-9A8FCA0962E4}">
      <dgm:prSet/>
      <dgm:spPr/>
      <dgm:t>
        <a:bodyPr/>
        <a:lstStyle/>
        <a:p>
          <a:endParaRPr lang="da-DK"/>
        </a:p>
      </dgm:t>
    </dgm:pt>
    <dgm:pt modelId="{EDC420DB-FACC-4A02-8EE0-39A74CD6E6D5}" type="sibTrans" cxnId="{D3BDED65-3492-44E6-BE2C-9A8FCA0962E4}">
      <dgm:prSet/>
      <dgm:spPr/>
      <dgm:t>
        <a:bodyPr/>
        <a:lstStyle/>
        <a:p>
          <a:endParaRPr lang="da-DK"/>
        </a:p>
      </dgm:t>
    </dgm:pt>
    <dgm:pt modelId="{388D5142-CA5F-468C-B23A-B025323A418C}">
      <dgm:prSet phldrT="[Tekst]" custT="1"/>
      <dgm:spPr>
        <a:solidFill>
          <a:srgbClr val="005387"/>
        </a:solidFill>
        <a:ln w="127000">
          <a:noFill/>
        </a:ln>
      </dgm:spPr>
      <dgm:t>
        <a:bodyPr/>
        <a:lstStyle/>
        <a:p>
          <a:r>
            <a:rPr lang="da-DK" sz="1200" dirty="0"/>
            <a:t>Proces</a:t>
          </a:r>
        </a:p>
      </dgm:t>
    </dgm:pt>
    <dgm:pt modelId="{BC914E7F-5BFE-4DAD-8621-685073FB7ED4}" type="parTrans" cxnId="{DF4B88E1-7E07-46A3-8489-453E16E95F1A}">
      <dgm:prSet/>
      <dgm:spPr/>
      <dgm:t>
        <a:bodyPr/>
        <a:lstStyle/>
        <a:p>
          <a:endParaRPr lang="da-DK"/>
        </a:p>
      </dgm:t>
    </dgm:pt>
    <dgm:pt modelId="{162DEE74-2504-4F22-8301-747A73F6513A}" type="sibTrans" cxnId="{DF4B88E1-7E07-46A3-8489-453E16E95F1A}">
      <dgm:prSet/>
      <dgm:spPr/>
      <dgm:t>
        <a:bodyPr/>
        <a:lstStyle/>
        <a:p>
          <a:endParaRPr lang="da-DK"/>
        </a:p>
      </dgm:t>
    </dgm:pt>
    <dgm:pt modelId="{8B7C924F-BAE3-45FF-874E-0596E9F3B3E8}">
      <dgm:prSet custT="1"/>
      <dgm:spPr>
        <a:solidFill>
          <a:srgbClr val="005387"/>
        </a:solidFill>
        <a:ln w="127000">
          <a:noFill/>
        </a:ln>
      </dgm:spPr>
      <dgm:t>
        <a:bodyPr/>
        <a:lstStyle/>
        <a:p>
          <a:r>
            <a:rPr lang="da-DK" sz="1200" dirty="0"/>
            <a:t>Teknik</a:t>
          </a:r>
        </a:p>
      </dgm:t>
    </dgm:pt>
    <dgm:pt modelId="{3BA64CFC-7377-4339-AAB7-4BED682E07C6}" type="parTrans" cxnId="{9C37D241-B50E-4167-B01A-EDB9B66B6F7D}">
      <dgm:prSet/>
      <dgm:spPr/>
      <dgm:t>
        <a:bodyPr/>
        <a:lstStyle/>
        <a:p>
          <a:endParaRPr lang="da-DK"/>
        </a:p>
      </dgm:t>
    </dgm:pt>
    <dgm:pt modelId="{2C496972-5E0F-45E5-897D-09A9960E160D}" type="sibTrans" cxnId="{9C37D241-B50E-4167-B01A-EDB9B66B6F7D}">
      <dgm:prSet/>
      <dgm:spPr/>
      <dgm:t>
        <a:bodyPr/>
        <a:lstStyle/>
        <a:p>
          <a:endParaRPr lang="da-DK"/>
        </a:p>
      </dgm:t>
    </dgm:pt>
    <dgm:pt modelId="{66BD79B5-BA29-4C7C-AF83-F9A5BE21F5F5}">
      <dgm:prSet custT="1"/>
      <dgm:spPr>
        <a:solidFill>
          <a:srgbClr val="005387"/>
        </a:solidFill>
        <a:ln>
          <a:noFill/>
        </a:ln>
      </dgm:spPr>
      <dgm:t>
        <a:bodyPr/>
        <a:lstStyle/>
        <a:p>
          <a:r>
            <a:rPr lang="da-DK" sz="1200" dirty="0"/>
            <a:t>Drift</a:t>
          </a:r>
        </a:p>
      </dgm:t>
    </dgm:pt>
    <dgm:pt modelId="{3DB0576E-DD14-4110-A42E-69A802AAE9F6}" type="parTrans" cxnId="{ED34131C-72BF-4CCC-9797-7DD3D3E464BF}">
      <dgm:prSet/>
      <dgm:spPr/>
      <dgm:t>
        <a:bodyPr/>
        <a:lstStyle/>
        <a:p>
          <a:endParaRPr lang="da-DK"/>
        </a:p>
      </dgm:t>
    </dgm:pt>
    <dgm:pt modelId="{FA27C3F0-7664-4FB1-A00A-79210184E1EA}" type="sibTrans" cxnId="{ED34131C-72BF-4CCC-9797-7DD3D3E464BF}">
      <dgm:prSet/>
      <dgm:spPr/>
      <dgm:t>
        <a:bodyPr/>
        <a:lstStyle/>
        <a:p>
          <a:endParaRPr lang="da-DK"/>
        </a:p>
      </dgm:t>
    </dgm:pt>
    <dgm:pt modelId="{84A86958-3CB8-464D-8F0F-C9A229EB6B0E}" type="pres">
      <dgm:prSet presAssocID="{499D4695-AC9B-427A-953D-F2C6AB655ABD}" presName="cycle" presStyleCnt="0">
        <dgm:presLayoutVars>
          <dgm:dir/>
          <dgm:resizeHandles val="exact"/>
        </dgm:presLayoutVars>
      </dgm:prSet>
      <dgm:spPr/>
    </dgm:pt>
    <dgm:pt modelId="{B7FA36F8-442E-48B4-A6BB-F2F1D1F0299D}" type="pres">
      <dgm:prSet presAssocID="{49166076-0F1F-44E8-B2C3-C59B832108F9}" presName="node" presStyleLbl="node1" presStyleIdx="0" presStyleCnt="5">
        <dgm:presLayoutVars>
          <dgm:bulletEnabled val="1"/>
        </dgm:presLayoutVars>
      </dgm:prSet>
      <dgm:spPr/>
    </dgm:pt>
    <dgm:pt modelId="{767E1F28-0D03-4889-B3D4-5F3F8ACBDB29}" type="pres">
      <dgm:prSet presAssocID="{421A1DA0-1ACB-435B-AF2F-B22CB4E6D9C9}" presName="sibTrans" presStyleLbl="sibTrans2D1" presStyleIdx="0" presStyleCnt="5"/>
      <dgm:spPr/>
    </dgm:pt>
    <dgm:pt modelId="{AB704627-9F76-4B84-9276-CC69E5E42297}" type="pres">
      <dgm:prSet presAssocID="{421A1DA0-1ACB-435B-AF2F-B22CB4E6D9C9}" presName="connectorText" presStyleLbl="sibTrans2D1" presStyleIdx="0" presStyleCnt="5"/>
      <dgm:spPr/>
    </dgm:pt>
    <dgm:pt modelId="{B0BA79C4-EF26-46A4-B2F5-D9681056CD7A}" type="pres">
      <dgm:prSet presAssocID="{DAAD3E7D-8E8E-4385-ACF4-63BB4F816D37}" presName="node" presStyleLbl="node1" presStyleIdx="1" presStyleCnt="5">
        <dgm:presLayoutVars>
          <dgm:bulletEnabled val="1"/>
        </dgm:presLayoutVars>
      </dgm:prSet>
      <dgm:spPr/>
    </dgm:pt>
    <dgm:pt modelId="{E086B265-6B30-4277-A9FC-A997F9423001}" type="pres">
      <dgm:prSet presAssocID="{EDC420DB-FACC-4A02-8EE0-39A74CD6E6D5}" presName="sibTrans" presStyleLbl="sibTrans2D1" presStyleIdx="1" presStyleCnt="5"/>
      <dgm:spPr/>
    </dgm:pt>
    <dgm:pt modelId="{A58CEE06-5869-429D-B209-C6BBE8905DD4}" type="pres">
      <dgm:prSet presAssocID="{EDC420DB-FACC-4A02-8EE0-39A74CD6E6D5}" presName="connectorText" presStyleLbl="sibTrans2D1" presStyleIdx="1" presStyleCnt="5"/>
      <dgm:spPr/>
    </dgm:pt>
    <dgm:pt modelId="{F6C6ADB9-43B2-4933-86AF-A0AE2F4B51FD}" type="pres">
      <dgm:prSet presAssocID="{388D5142-CA5F-468C-B23A-B025323A418C}" presName="node" presStyleLbl="node1" presStyleIdx="2" presStyleCnt="5">
        <dgm:presLayoutVars>
          <dgm:bulletEnabled val="1"/>
        </dgm:presLayoutVars>
      </dgm:prSet>
      <dgm:spPr/>
    </dgm:pt>
    <dgm:pt modelId="{C3D9BF0B-DB75-4CB4-AE1D-E17F7FD92753}" type="pres">
      <dgm:prSet presAssocID="{162DEE74-2504-4F22-8301-747A73F6513A}" presName="sibTrans" presStyleLbl="sibTrans2D1" presStyleIdx="2" presStyleCnt="5"/>
      <dgm:spPr/>
    </dgm:pt>
    <dgm:pt modelId="{AC78DAAD-7763-4D8C-BCD1-8AE3784353DD}" type="pres">
      <dgm:prSet presAssocID="{162DEE74-2504-4F22-8301-747A73F6513A}" presName="connectorText" presStyleLbl="sibTrans2D1" presStyleIdx="2" presStyleCnt="5"/>
      <dgm:spPr/>
    </dgm:pt>
    <dgm:pt modelId="{E6C8373C-3EF6-46AD-A87F-FBDCACF12632}" type="pres">
      <dgm:prSet presAssocID="{8B7C924F-BAE3-45FF-874E-0596E9F3B3E8}" presName="node" presStyleLbl="node1" presStyleIdx="3" presStyleCnt="5">
        <dgm:presLayoutVars>
          <dgm:bulletEnabled val="1"/>
        </dgm:presLayoutVars>
      </dgm:prSet>
      <dgm:spPr/>
    </dgm:pt>
    <dgm:pt modelId="{58FC99F3-3903-45BB-A264-3A0EC1ACA236}" type="pres">
      <dgm:prSet presAssocID="{2C496972-5E0F-45E5-897D-09A9960E160D}" presName="sibTrans" presStyleLbl="sibTrans2D1" presStyleIdx="3" presStyleCnt="5"/>
      <dgm:spPr/>
    </dgm:pt>
    <dgm:pt modelId="{5B912212-71ED-481A-BF9B-D86EA51876B3}" type="pres">
      <dgm:prSet presAssocID="{2C496972-5E0F-45E5-897D-09A9960E160D}" presName="connectorText" presStyleLbl="sibTrans2D1" presStyleIdx="3" presStyleCnt="5"/>
      <dgm:spPr/>
    </dgm:pt>
    <dgm:pt modelId="{BA3DCE21-4796-455F-8CE8-8093CCE148DB}" type="pres">
      <dgm:prSet presAssocID="{66BD79B5-BA29-4C7C-AF83-F9A5BE21F5F5}" presName="node" presStyleLbl="node1" presStyleIdx="4" presStyleCnt="5">
        <dgm:presLayoutVars>
          <dgm:bulletEnabled val="1"/>
        </dgm:presLayoutVars>
      </dgm:prSet>
      <dgm:spPr/>
    </dgm:pt>
    <dgm:pt modelId="{B075ABFB-541E-4C9F-8795-50DD9EF85B40}" type="pres">
      <dgm:prSet presAssocID="{FA27C3F0-7664-4FB1-A00A-79210184E1EA}" presName="sibTrans" presStyleLbl="sibTrans2D1" presStyleIdx="4" presStyleCnt="5"/>
      <dgm:spPr/>
    </dgm:pt>
    <dgm:pt modelId="{ADC8AE60-D7F2-43B8-8E04-A991FBF8E709}" type="pres">
      <dgm:prSet presAssocID="{FA27C3F0-7664-4FB1-A00A-79210184E1EA}" presName="connectorText" presStyleLbl="sibTrans2D1" presStyleIdx="4" presStyleCnt="5"/>
      <dgm:spPr/>
    </dgm:pt>
  </dgm:ptLst>
  <dgm:cxnLst>
    <dgm:cxn modelId="{ED34131C-72BF-4CCC-9797-7DD3D3E464BF}" srcId="{499D4695-AC9B-427A-953D-F2C6AB655ABD}" destId="{66BD79B5-BA29-4C7C-AF83-F9A5BE21F5F5}" srcOrd="4" destOrd="0" parTransId="{3DB0576E-DD14-4110-A42E-69A802AAE9F6}" sibTransId="{FA27C3F0-7664-4FB1-A00A-79210184E1EA}"/>
    <dgm:cxn modelId="{4FA7A91E-C1EA-4DB0-A1A5-A98C3907E601}" type="presOf" srcId="{388D5142-CA5F-468C-B23A-B025323A418C}" destId="{F6C6ADB9-43B2-4933-86AF-A0AE2F4B51FD}" srcOrd="0" destOrd="0" presId="urn:microsoft.com/office/officeart/2005/8/layout/cycle2"/>
    <dgm:cxn modelId="{31131336-29D3-482C-8460-EA5D4AABA739}" srcId="{499D4695-AC9B-427A-953D-F2C6AB655ABD}" destId="{49166076-0F1F-44E8-B2C3-C59B832108F9}" srcOrd="0" destOrd="0" parTransId="{7BAD6C8B-7D11-472D-91C6-7A7CBE18D5F9}" sibTransId="{421A1DA0-1ACB-435B-AF2F-B22CB4E6D9C9}"/>
    <dgm:cxn modelId="{66D23736-00C8-4EB1-878F-6B4B69C6681C}" type="presOf" srcId="{421A1DA0-1ACB-435B-AF2F-B22CB4E6D9C9}" destId="{767E1F28-0D03-4889-B3D4-5F3F8ACBDB29}" srcOrd="0" destOrd="0" presId="urn:microsoft.com/office/officeart/2005/8/layout/cycle2"/>
    <dgm:cxn modelId="{9C37D241-B50E-4167-B01A-EDB9B66B6F7D}" srcId="{499D4695-AC9B-427A-953D-F2C6AB655ABD}" destId="{8B7C924F-BAE3-45FF-874E-0596E9F3B3E8}" srcOrd="3" destOrd="0" parTransId="{3BA64CFC-7377-4339-AAB7-4BED682E07C6}" sibTransId="{2C496972-5E0F-45E5-897D-09A9960E160D}"/>
    <dgm:cxn modelId="{EC4EBA43-0C79-4003-B463-A2944E864D5C}" type="presOf" srcId="{49166076-0F1F-44E8-B2C3-C59B832108F9}" destId="{B7FA36F8-442E-48B4-A6BB-F2F1D1F0299D}" srcOrd="0" destOrd="0" presId="urn:microsoft.com/office/officeart/2005/8/layout/cycle2"/>
    <dgm:cxn modelId="{D3BDED65-3492-44E6-BE2C-9A8FCA0962E4}" srcId="{499D4695-AC9B-427A-953D-F2C6AB655ABD}" destId="{DAAD3E7D-8E8E-4385-ACF4-63BB4F816D37}" srcOrd="1" destOrd="0" parTransId="{F9F1F70A-1D28-48E1-B1D3-DD0BA7A1300D}" sibTransId="{EDC420DB-FACC-4A02-8EE0-39A74CD6E6D5}"/>
    <dgm:cxn modelId="{3DEB9546-86DF-4B03-BE48-F9AA95280E17}" type="presOf" srcId="{FA27C3F0-7664-4FB1-A00A-79210184E1EA}" destId="{ADC8AE60-D7F2-43B8-8E04-A991FBF8E709}" srcOrd="1" destOrd="0" presId="urn:microsoft.com/office/officeart/2005/8/layout/cycle2"/>
    <dgm:cxn modelId="{84474F48-1A36-4E12-A134-AC9DA3EED6C7}" type="presOf" srcId="{162DEE74-2504-4F22-8301-747A73F6513A}" destId="{AC78DAAD-7763-4D8C-BCD1-8AE3784353DD}" srcOrd="1" destOrd="0" presId="urn:microsoft.com/office/officeart/2005/8/layout/cycle2"/>
    <dgm:cxn modelId="{7ABAA86C-4A47-49E9-B931-7F5D9B35742C}" type="presOf" srcId="{DAAD3E7D-8E8E-4385-ACF4-63BB4F816D37}" destId="{B0BA79C4-EF26-46A4-B2F5-D9681056CD7A}" srcOrd="0" destOrd="0" presId="urn:microsoft.com/office/officeart/2005/8/layout/cycle2"/>
    <dgm:cxn modelId="{780A9A6E-6896-493A-AFBF-907F2708A3A0}" type="presOf" srcId="{EDC420DB-FACC-4A02-8EE0-39A74CD6E6D5}" destId="{E086B265-6B30-4277-A9FC-A997F9423001}" srcOrd="0" destOrd="0" presId="urn:microsoft.com/office/officeart/2005/8/layout/cycle2"/>
    <dgm:cxn modelId="{11BC9C79-E712-4A5E-AC87-75B653C9BB24}" type="presOf" srcId="{421A1DA0-1ACB-435B-AF2F-B22CB4E6D9C9}" destId="{AB704627-9F76-4B84-9276-CC69E5E42297}" srcOrd="1" destOrd="0" presId="urn:microsoft.com/office/officeart/2005/8/layout/cycle2"/>
    <dgm:cxn modelId="{702D6188-CA9F-4190-A739-EC1A327287B6}" type="presOf" srcId="{499D4695-AC9B-427A-953D-F2C6AB655ABD}" destId="{84A86958-3CB8-464D-8F0F-C9A229EB6B0E}" srcOrd="0" destOrd="0" presId="urn:microsoft.com/office/officeart/2005/8/layout/cycle2"/>
    <dgm:cxn modelId="{2DE7E296-6089-4ACF-8A07-7A627D3AEACE}" type="presOf" srcId="{66BD79B5-BA29-4C7C-AF83-F9A5BE21F5F5}" destId="{BA3DCE21-4796-455F-8CE8-8093CCE148DB}" srcOrd="0" destOrd="0" presId="urn:microsoft.com/office/officeart/2005/8/layout/cycle2"/>
    <dgm:cxn modelId="{6B501199-57BF-404F-A7E5-D5552FAA03CF}" type="presOf" srcId="{8B7C924F-BAE3-45FF-874E-0596E9F3B3E8}" destId="{E6C8373C-3EF6-46AD-A87F-FBDCACF12632}" srcOrd="0" destOrd="0" presId="urn:microsoft.com/office/officeart/2005/8/layout/cycle2"/>
    <dgm:cxn modelId="{DB99F09D-C38C-4F90-B8B6-25F8EB749008}" type="presOf" srcId="{EDC420DB-FACC-4A02-8EE0-39A74CD6E6D5}" destId="{A58CEE06-5869-429D-B209-C6BBE8905DD4}" srcOrd="1" destOrd="0" presId="urn:microsoft.com/office/officeart/2005/8/layout/cycle2"/>
    <dgm:cxn modelId="{DB8308B3-5792-4F93-B0B5-82FD03CB4EB8}" type="presOf" srcId="{2C496972-5E0F-45E5-897D-09A9960E160D}" destId="{5B912212-71ED-481A-BF9B-D86EA51876B3}" srcOrd="1" destOrd="0" presId="urn:microsoft.com/office/officeart/2005/8/layout/cycle2"/>
    <dgm:cxn modelId="{ED6FE4B4-F3B6-428E-A987-CB88D95D8718}" type="presOf" srcId="{FA27C3F0-7664-4FB1-A00A-79210184E1EA}" destId="{B075ABFB-541E-4C9F-8795-50DD9EF85B40}" srcOrd="0" destOrd="0" presId="urn:microsoft.com/office/officeart/2005/8/layout/cycle2"/>
    <dgm:cxn modelId="{707332CC-B71A-493E-88EF-FE90F5DE1B2F}" type="presOf" srcId="{2C496972-5E0F-45E5-897D-09A9960E160D}" destId="{58FC99F3-3903-45BB-A264-3A0EC1ACA236}" srcOrd="0" destOrd="0" presId="urn:microsoft.com/office/officeart/2005/8/layout/cycle2"/>
    <dgm:cxn modelId="{DF4B88E1-7E07-46A3-8489-453E16E95F1A}" srcId="{499D4695-AC9B-427A-953D-F2C6AB655ABD}" destId="{388D5142-CA5F-468C-B23A-B025323A418C}" srcOrd="2" destOrd="0" parTransId="{BC914E7F-5BFE-4DAD-8621-685073FB7ED4}" sibTransId="{162DEE74-2504-4F22-8301-747A73F6513A}"/>
    <dgm:cxn modelId="{BF240AE9-E801-4268-9461-5C70E792B98D}" type="presOf" srcId="{162DEE74-2504-4F22-8301-747A73F6513A}" destId="{C3D9BF0B-DB75-4CB4-AE1D-E17F7FD92753}" srcOrd="0" destOrd="0" presId="urn:microsoft.com/office/officeart/2005/8/layout/cycle2"/>
    <dgm:cxn modelId="{4AEB56CA-A153-4D14-83BA-79C85F89763E}" type="presParOf" srcId="{84A86958-3CB8-464D-8F0F-C9A229EB6B0E}" destId="{B7FA36F8-442E-48B4-A6BB-F2F1D1F0299D}" srcOrd="0" destOrd="0" presId="urn:microsoft.com/office/officeart/2005/8/layout/cycle2"/>
    <dgm:cxn modelId="{DE346762-F69D-404C-B395-5720E6A8CE0E}" type="presParOf" srcId="{84A86958-3CB8-464D-8F0F-C9A229EB6B0E}" destId="{767E1F28-0D03-4889-B3D4-5F3F8ACBDB29}" srcOrd="1" destOrd="0" presId="urn:microsoft.com/office/officeart/2005/8/layout/cycle2"/>
    <dgm:cxn modelId="{B252D725-3557-462D-8666-36920CC10CAF}" type="presParOf" srcId="{767E1F28-0D03-4889-B3D4-5F3F8ACBDB29}" destId="{AB704627-9F76-4B84-9276-CC69E5E42297}" srcOrd="0" destOrd="0" presId="urn:microsoft.com/office/officeart/2005/8/layout/cycle2"/>
    <dgm:cxn modelId="{F6F24988-9358-4A0B-93EC-FA0EA6E861EF}" type="presParOf" srcId="{84A86958-3CB8-464D-8F0F-C9A229EB6B0E}" destId="{B0BA79C4-EF26-46A4-B2F5-D9681056CD7A}" srcOrd="2" destOrd="0" presId="urn:microsoft.com/office/officeart/2005/8/layout/cycle2"/>
    <dgm:cxn modelId="{384BC459-27F3-427B-9954-45261EC26B7E}" type="presParOf" srcId="{84A86958-3CB8-464D-8F0F-C9A229EB6B0E}" destId="{E086B265-6B30-4277-A9FC-A997F9423001}" srcOrd="3" destOrd="0" presId="urn:microsoft.com/office/officeart/2005/8/layout/cycle2"/>
    <dgm:cxn modelId="{A6596FBA-6573-4B99-BCFC-B0CF7F426492}" type="presParOf" srcId="{E086B265-6B30-4277-A9FC-A997F9423001}" destId="{A58CEE06-5869-429D-B209-C6BBE8905DD4}" srcOrd="0" destOrd="0" presId="urn:microsoft.com/office/officeart/2005/8/layout/cycle2"/>
    <dgm:cxn modelId="{4B991EB7-5900-4473-A348-4CAD4CA2DE74}" type="presParOf" srcId="{84A86958-3CB8-464D-8F0F-C9A229EB6B0E}" destId="{F6C6ADB9-43B2-4933-86AF-A0AE2F4B51FD}" srcOrd="4" destOrd="0" presId="urn:microsoft.com/office/officeart/2005/8/layout/cycle2"/>
    <dgm:cxn modelId="{FEE226BC-3899-4920-8EE5-DE22736A80DE}" type="presParOf" srcId="{84A86958-3CB8-464D-8F0F-C9A229EB6B0E}" destId="{C3D9BF0B-DB75-4CB4-AE1D-E17F7FD92753}" srcOrd="5" destOrd="0" presId="urn:microsoft.com/office/officeart/2005/8/layout/cycle2"/>
    <dgm:cxn modelId="{1034AAB8-244C-4F9C-91D6-AD3B714F293F}" type="presParOf" srcId="{C3D9BF0B-DB75-4CB4-AE1D-E17F7FD92753}" destId="{AC78DAAD-7763-4D8C-BCD1-8AE3784353DD}" srcOrd="0" destOrd="0" presId="urn:microsoft.com/office/officeart/2005/8/layout/cycle2"/>
    <dgm:cxn modelId="{A6DB38AD-6BA8-470C-A715-AAFE2D16CE6C}" type="presParOf" srcId="{84A86958-3CB8-464D-8F0F-C9A229EB6B0E}" destId="{E6C8373C-3EF6-46AD-A87F-FBDCACF12632}" srcOrd="6" destOrd="0" presId="urn:microsoft.com/office/officeart/2005/8/layout/cycle2"/>
    <dgm:cxn modelId="{CEAC0EB5-AEBA-4212-A51F-A0161839520E}" type="presParOf" srcId="{84A86958-3CB8-464D-8F0F-C9A229EB6B0E}" destId="{58FC99F3-3903-45BB-A264-3A0EC1ACA236}" srcOrd="7" destOrd="0" presId="urn:microsoft.com/office/officeart/2005/8/layout/cycle2"/>
    <dgm:cxn modelId="{AFA48140-3933-4A3D-9676-C7DE294F9675}" type="presParOf" srcId="{58FC99F3-3903-45BB-A264-3A0EC1ACA236}" destId="{5B912212-71ED-481A-BF9B-D86EA51876B3}" srcOrd="0" destOrd="0" presId="urn:microsoft.com/office/officeart/2005/8/layout/cycle2"/>
    <dgm:cxn modelId="{132071A0-F31F-4BE6-8A65-10668734FFFB}" type="presParOf" srcId="{84A86958-3CB8-464D-8F0F-C9A229EB6B0E}" destId="{BA3DCE21-4796-455F-8CE8-8093CCE148DB}" srcOrd="8" destOrd="0" presId="urn:microsoft.com/office/officeart/2005/8/layout/cycle2"/>
    <dgm:cxn modelId="{4D32E85C-02F1-4140-AC7E-F5D15F66E311}" type="presParOf" srcId="{84A86958-3CB8-464D-8F0F-C9A229EB6B0E}" destId="{B075ABFB-541E-4C9F-8795-50DD9EF85B40}" srcOrd="9" destOrd="0" presId="urn:microsoft.com/office/officeart/2005/8/layout/cycle2"/>
    <dgm:cxn modelId="{CCD7FC5A-D0D3-4E14-9A07-BEA7BB3A0C32}" type="presParOf" srcId="{B075ABFB-541E-4C9F-8795-50DD9EF85B40}" destId="{ADC8AE60-D7F2-43B8-8E04-A991FBF8E709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499D4695-AC9B-427A-953D-F2C6AB655ABD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a-DK"/>
        </a:p>
      </dgm:t>
    </dgm:pt>
    <dgm:pt modelId="{49166076-0F1F-44E8-B2C3-C59B832108F9}">
      <dgm:prSet phldrT="[Tekst]" custT="1"/>
      <dgm:spPr>
        <a:solidFill>
          <a:srgbClr val="005387"/>
        </a:solidFill>
        <a:ln>
          <a:noFill/>
        </a:ln>
      </dgm:spPr>
      <dgm:t>
        <a:bodyPr/>
        <a:lstStyle/>
        <a:p>
          <a:r>
            <a:rPr lang="da-DK" sz="1200" dirty="0" err="1"/>
            <a:t>Foranalyse</a:t>
          </a:r>
          <a:endParaRPr lang="da-DK" sz="1200" dirty="0"/>
        </a:p>
      </dgm:t>
    </dgm:pt>
    <dgm:pt modelId="{7BAD6C8B-7D11-472D-91C6-7A7CBE18D5F9}" type="parTrans" cxnId="{31131336-29D3-482C-8460-EA5D4AABA739}">
      <dgm:prSet/>
      <dgm:spPr/>
      <dgm:t>
        <a:bodyPr/>
        <a:lstStyle/>
        <a:p>
          <a:endParaRPr lang="da-DK"/>
        </a:p>
      </dgm:t>
    </dgm:pt>
    <dgm:pt modelId="{421A1DA0-1ACB-435B-AF2F-B22CB4E6D9C9}" type="sibTrans" cxnId="{31131336-29D3-482C-8460-EA5D4AABA739}">
      <dgm:prSet/>
      <dgm:spPr/>
      <dgm:t>
        <a:bodyPr/>
        <a:lstStyle/>
        <a:p>
          <a:endParaRPr lang="da-DK"/>
        </a:p>
      </dgm:t>
    </dgm:pt>
    <dgm:pt modelId="{DAAD3E7D-8E8E-4385-ACF4-63BB4F816D37}">
      <dgm:prSet phldrT="[Tekst]" custT="1"/>
      <dgm:spPr>
        <a:solidFill>
          <a:srgbClr val="005387"/>
        </a:solidFill>
        <a:ln w="127000">
          <a:noFill/>
        </a:ln>
      </dgm:spPr>
      <dgm:t>
        <a:bodyPr/>
        <a:lstStyle/>
        <a:p>
          <a:r>
            <a:rPr lang="da-DK" sz="1200" dirty="0"/>
            <a:t>Opstart</a:t>
          </a:r>
        </a:p>
      </dgm:t>
    </dgm:pt>
    <dgm:pt modelId="{F9F1F70A-1D28-48E1-B1D3-DD0BA7A1300D}" type="parTrans" cxnId="{D3BDED65-3492-44E6-BE2C-9A8FCA0962E4}">
      <dgm:prSet/>
      <dgm:spPr/>
      <dgm:t>
        <a:bodyPr/>
        <a:lstStyle/>
        <a:p>
          <a:endParaRPr lang="da-DK"/>
        </a:p>
      </dgm:t>
    </dgm:pt>
    <dgm:pt modelId="{EDC420DB-FACC-4A02-8EE0-39A74CD6E6D5}" type="sibTrans" cxnId="{D3BDED65-3492-44E6-BE2C-9A8FCA0962E4}">
      <dgm:prSet/>
      <dgm:spPr/>
      <dgm:t>
        <a:bodyPr/>
        <a:lstStyle/>
        <a:p>
          <a:endParaRPr lang="da-DK"/>
        </a:p>
      </dgm:t>
    </dgm:pt>
    <dgm:pt modelId="{388D5142-CA5F-468C-B23A-B025323A418C}">
      <dgm:prSet phldrT="[Tekst]" custT="1"/>
      <dgm:spPr>
        <a:solidFill>
          <a:srgbClr val="005387"/>
        </a:solidFill>
        <a:ln w="127000">
          <a:noFill/>
        </a:ln>
      </dgm:spPr>
      <dgm:t>
        <a:bodyPr/>
        <a:lstStyle/>
        <a:p>
          <a:r>
            <a:rPr lang="da-DK" sz="1200" dirty="0"/>
            <a:t>Proces</a:t>
          </a:r>
        </a:p>
      </dgm:t>
    </dgm:pt>
    <dgm:pt modelId="{BC914E7F-5BFE-4DAD-8621-685073FB7ED4}" type="parTrans" cxnId="{DF4B88E1-7E07-46A3-8489-453E16E95F1A}">
      <dgm:prSet/>
      <dgm:spPr/>
      <dgm:t>
        <a:bodyPr/>
        <a:lstStyle/>
        <a:p>
          <a:endParaRPr lang="da-DK"/>
        </a:p>
      </dgm:t>
    </dgm:pt>
    <dgm:pt modelId="{162DEE74-2504-4F22-8301-747A73F6513A}" type="sibTrans" cxnId="{DF4B88E1-7E07-46A3-8489-453E16E95F1A}">
      <dgm:prSet/>
      <dgm:spPr/>
      <dgm:t>
        <a:bodyPr/>
        <a:lstStyle/>
        <a:p>
          <a:endParaRPr lang="da-DK"/>
        </a:p>
      </dgm:t>
    </dgm:pt>
    <dgm:pt modelId="{8B7C924F-BAE3-45FF-874E-0596E9F3B3E8}">
      <dgm:prSet custT="1"/>
      <dgm:spPr>
        <a:solidFill>
          <a:srgbClr val="005387"/>
        </a:solidFill>
        <a:ln w="127000">
          <a:noFill/>
        </a:ln>
      </dgm:spPr>
      <dgm:t>
        <a:bodyPr/>
        <a:lstStyle/>
        <a:p>
          <a:r>
            <a:rPr lang="da-DK" sz="1200" dirty="0"/>
            <a:t>Teknik</a:t>
          </a:r>
        </a:p>
      </dgm:t>
    </dgm:pt>
    <dgm:pt modelId="{3BA64CFC-7377-4339-AAB7-4BED682E07C6}" type="parTrans" cxnId="{9C37D241-B50E-4167-B01A-EDB9B66B6F7D}">
      <dgm:prSet/>
      <dgm:spPr/>
      <dgm:t>
        <a:bodyPr/>
        <a:lstStyle/>
        <a:p>
          <a:endParaRPr lang="da-DK"/>
        </a:p>
      </dgm:t>
    </dgm:pt>
    <dgm:pt modelId="{2C496972-5E0F-45E5-897D-09A9960E160D}" type="sibTrans" cxnId="{9C37D241-B50E-4167-B01A-EDB9B66B6F7D}">
      <dgm:prSet/>
      <dgm:spPr/>
      <dgm:t>
        <a:bodyPr/>
        <a:lstStyle/>
        <a:p>
          <a:endParaRPr lang="da-DK"/>
        </a:p>
      </dgm:t>
    </dgm:pt>
    <dgm:pt modelId="{66BD79B5-BA29-4C7C-AF83-F9A5BE21F5F5}">
      <dgm:prSet custT="1"/>
      <dgm:spPr>
        <a:solidFill>
          <a:srgbClr val="005387"/>
        </a:solidFill>
        <a:ln w="127000">
          <a:noFill/>
        </a:ln>
      </dgm:spPr>
      <dgm:t>
        <a:bodyPr/>
        <a:lstStyle/>
        <a:p>
          <a:r>
            <a:rPr lang="da-DK" sz="1200" dirty="0"/>
            <a:t>Drift</a:t>
          </a:r>
        </a:p>
      </dgm:t>
    </dgm:pt>
    <dgm:pt modelId="{3DB0576E-DD14-4110-A42E-69A802AAE9F6}" type="parTrans" cxnId="{ED34131C-72BF-4CCC-9797-7DD3D3E464BF}">
      <dgm:prSet/>
      <dgm:spPr/>
      <dgm:t>
        <a:bodyPr/>
        <a:lstStyle/>
        <a:p>
          <a:endParaRPr lang="da-DK"/>
        </a:p>
      </dgm:t>
    </dgm:pt>
    <dgm:pt modelId="{FA27C3F0-7664-4FB1-A00A-79210184E1EA}" type="sibTrans" cxnId="{ED34131C-72BF-4CCC-9797-7DD3D3E464BF}">
      <dgm:prSet/>
      <dgm:spPr/>
      <dgm:t>
        <a:bodyPr/>
        <a:lstStyle/>
        <a:p>
          <a:endParaRPr lang="da-DK"/>
        </a:p>
      </dgm:t>
    </dgm:pt>
    <dgm:pt modelId="{84A86958-3CB8-464D-8F0F-C9A229EB6B0E}" type="pres">
      <dgm:prSet presAssocID="{499D4695-AC9B-427A-953D-F2C6AB655ABD}" presName="cycle" presStyleCnt="0">
        <dgm:presLayoutVars>
          <dgm:dir/>
          <dgm:resizeHandles val="exact"/>
        </dgm:presLayoutVars>
      </dgm:prSet>
      <dgm:spPr/>
    </dgm:pt>
    <dgm:pt modelId="{B7FA36F8-442E-48B4-A6BB-F2F1D1F0299D}" type="pres">
      <dgm:prSet presAssocID="{49166076-0F1F-44E8-B2C3-C59B832108F9}" presName="node" presStyleLbl="node1" presStyleIdx="0" presStyleCnt="5">
        <dgm:presLayoutVars>
          <dgm:bulletEnabled val="1"/>
        </dgm:presLayoutVars>
      </dgm:prSet>
      <dgm:spPr/>
    </dgm:pt>
    <dgm:pt modelId="{767E1F28-0D03-4889-B3D4-5F3F8ACBDB29}" type="pres">
      <dgm:prSet presAssocID="{421A1DA0-1ACB-435B-AF2F-B22CB4E6D9C9}" presName="sibTrans" presStyleLbl="sibTrans2D1" presStyleIdx="0" presStyleCnt="5"/>
      <dgm:spPr/>
    </dgm:pt>
    <dgm:pt modelId="{AB704627-9F76-4B84-9276-CC69E5E42297}" type="pres">
      <dgm:prSet presAssocID="{421A1DA0-1ACB-435B-AF2F-B22CB4E6D9C9}" presName="connectorText" presStyleLbl="sibTrans2D1" presStyleIdx="0" presStyleCnt="5"/>
      <dgm:spPr/>
    </dgm:pt>
    <dgm:pt modelId="{B0BA79C4-EF26-46A4-B2F5-D9681056CD7A}" type="pres">
      <dgm:prSet presAssocID="{DAAD3E7D-8E8E-4385-ACF4-63BB4F816D37}" presName="node" presStyleLbl="node1" presStyleIdx="1" presStyleCnt="5">
        <dgm:presLayoutVars>
          <dgm:bulletEnabled val="1"/>
        </dgm:presLayoutVars>
      </dgm:prSet>
      <dgm:spPr/>
    </dgm:pt>
    <dgm:pt modelId="{E086B265-6B30-4277-A9FC-A997F9423001}" type="pres">
      <dgm:prSet presAssocID="{EDC420DB-FACC-4A02-8EE0-39A74CD6E6D5}" presName="sibTrans" presStyleLbl="sibTrans2D1" presStyleIdx="1" presStyleCnt="5"/>
      <dgm:spPr/>
    </dgm:pt>
    <dgm:pt modelId="{A58CEE06-5869-429D-B209-C6BBE8905DD4}" type="pres">
      <dgm:prSet presAssocID="{EDC420DB-FACC-4A02-8EE0-39A74CD6E6D5}" presName="connectorText" presStyleLbl="sibTrans2D1" presStyleIdx="1" presStyleCnt="5"/>
      <dgm:spPr/>
    </dgm:pt>
    <dgm:pt modelId="{F6C6ADB9-43B2-4933-86AF-A0AE2F4B51FD}" type="pres">
      <dgm:prSet presAssocID="{388D5142-CA5F-468C-B23A-B025323A418C}" presName="node" presStyleLbl="node1" presStyleIdx="2" presStyleCnt="5">
        <dgm:presLayoutVars>
          <dgm:bulletEnabled val="1"/>
        </dgm:presLayoutVars>
      </dgm:prSet>
      <dgm:spPr/>
    </dgm:pt>
    <dgm:pt modelId="{C3D9BF0B-DB75-4CB4-AE1D-E17F7FD92753}" type="pres">
      <dgm:prSet presAssocID="{162DEE74-2504-4F22-8301-747A73F6513A}" presName="sibTrans" presStyleLbl="sibTrans2D1" presStyleIdx="2" presStyleCnt="5"/>
      <dgm:spPr/>
    </dgm:pt>
    <dgm:pt modelId="{AC78DAAD-7763-4D8C-BCD1-8AE3784353DD}" type="pres">
      <dgm:prSet presAssocID="{162DEE74-2504-4F22-8301-747A73F6513A}" presName="connectorText" presStyleLbl="sibTrans2D1" presStyleIdx="2" presStyleCnt="5"/>
      <dgm:spPr/>
    </dgm:pt>
    <dgm:pt modelId="{E6C8373C-3EF6-46AD-A87F-FBDCACF12632}" type="pres">
      <dgm:prSet presAssocID="{8B7C924F-BAE3-45FF-874E-0596E9F3B3E8}" presName="node" presStyleLbl="node1" presStyleIdx="3" presStyleCnt="5">
        <dgm:presLayoutVars>
          <dgm:bulletEnabled val="1"/>
        </dgm:presLayoutVars>
      </dgm:prSet>
      <dgm:spPr/>
    </dgm:pt>
    <dgm:pt modelId="{58FC99F3-3903-45BB-A264-3A0EC1ACA236}" type="pres">
      <dgm:prSet presAssocID="{2C496972-5E0F-45E5-897D-09A9960E160D}" presName="sibTrans" presStyleLbl="sibTrans2D1" presStyleIdx="3" presStyleCnt="5"/>
      <dgm:spPr/>
    </dgm:pt>
    <dgm:pt modelId="{5B912212-71ED-481A-BF9B-D86EA51876B3}" type="pres">
      <dgm:prSet presAssocID="{2C496972-5E0F-45E5-897D-09A9960E160D}" presName="connectorText" presStyleLbl="sibTrans2D1" presStyleIdx="3" presStyleCnt="5"/>
      <dgm:spPr/>
    </dgm:pt>
    <dgm:pt modelId="{BA3DCE21-4796-455F-8CE8-8093CCE148DB}" type="pres">
      <dgm:prSet presAssocID="{66BD79B5-BA29-4C7C-AF83-F9A5BE21F5F5}" presName="node" presStyleLbl="node1" presStyleIdx="4" presStyleCnt="5">
        <dgm:presLayoutVars>
          <dgm:bulletEnabled val="1"/>
        </dgm:presLayoutVars>
      </dgm:prSet>
      <dgm:spPr/>
    </dgm:pt>
    <dgm:pt modelId="{B075ABFB-541E-4C9F-8795-50DD9EF85B40}" type="pres">
      <dgm:prSet presAssocID="{FA27C3F0-7664-4FB1-A00A-79210184E1EA}" presName="sibTrans" presStyleLbl="sibTrans2D1" presStyleIdx="4" presStyleCnt="5"/>
      <dgm:spPr/>
    </dgm:pt>
    <dgm:pt modelId="{ADC8AE60-D7F2-43B8-8E04-A991FBF8E709}" type="pres">
      <dgm:prSet presAssocID="{FA27C3F0-7664-4FB1-A00A-79210184E1EA}" presName="connectorText" presStyleLbl="sibTrans2D1" presStyleIdx="4" presStyleCnt="5"/>
      <dgm:spPr/>
    </dgm:pt>
  </dgm:ptLst>
  <dgm:cxnLst>
    <dgm:cxn modelId="{ED34131C-72BF-4CCC-9797-7DD3D3E464BF}" srcId="{499D4695-AC9B-427A-953D-F2C6AB655ABD}" destId="{66BD79B5-BA29-4C7C-AF83-F9A5BE21F5F5}" srcOrd="4" destOrd="0" parTransId="{3DB0576E-DD14-4110-A42E-69A802AAE9F6}" sibTransId="{FA27C3F0-7664-4FB1-A00A-79210184E1EA}"/>
    <dgm:cxn modelId="{4FA7A91E-C1EA-4DB0-A1A5-A98C3907E601}" type="presOf" srcId="{388D5142-CA5F-468C-B23A-B025323A418C}" destId="{F6C6ADB9-43B2-4933-86AF-A0AE2F4B51FD}" srcOrd="0" destOrd="0" presId="urn:microsoft.com/office/officeart/2005/8/layout/cycle2"/>
    <dgm:cxn modelId="{31131336-29D3-482C-8460-EA5D4AABA739}" srcId="{499D4695-AC9B-427A-953D-F2C6AB655ABD}" destId="{49166076-0F1F-44E8-B2C3-C59B832108F9}" srcOrd="0" destOrd="0" parTransId="{7BAD6C8B-7D11-472D-91C6-7A7CBE18D5F9}" sibTransId="{421A1DA0-1ACB-435B-AF2F-B22CB4E6D9C9}"/>
    <dgm:cxn modelId="{66D23736-00C8-4EB1-878F-6B4B69C6681C}" type="presOf" srcId="{421A1DA0-1ACB-435B-AF2F-B22CB4E6D9C9}" destId="{767E1F28-0D03-4889-B3D4-5F3F8ACBDB29}" srcOrd="0" destOrd="0" presId="urn:microsoft.com/office/officeart/2005/8/layout/cycle2"/>
    <dgm:cxn modelId="{9C37D241-B50E-4167-B01A-EDB9B66B6F7D}" srcId="{499D4695-AC9B-427A-953D-F2C6AB655ABD}" destId="{8B7C924F-BAE3-45FF-874E-0596E9F3B3E8}" srcOrd="3" destOrd="0" parTransId="{3BA64CFC-7377-4339-AAB7-4BED682E07C6}" sibTransId="{2C496972-5E0F-45E5-897D-09A9960E160D}"/>
    <dgm:cxn modelId="{EC4EBA43-0C79-4003-B463-A2944E864D5C}" type="presOf" srcId="{49166076-0F1F-44E8-B2C3-C59B832108F9}" destId="{B7FA36F8-442E-48B4-A6BB-F2F1D1F0299D}" srcOrd="0" destOrd="0" presId="urn:microsoft.com/office/officeart/2005/8/layout/cycle2"/>
    <dgm:cxn modelId="{D3BDED65-3492-44E6-BE2C-9A8FCA0962E4}" srcId="{499D4695-AC9B-427A-953D-F2C6AB655ABD}" destId="{DAAD3E7D-8E8E-4385-ACF4-63BB4F816D37}" srcOrd="1" destOrd="0" parTransId="{F9F1F70A-1D28-48E1-B1D3-DD0BA7A1300D}" sibTransId="{EDC420DB-FACC-4A02-8EE0-39A74CD6E6D5}"/>
    <dgm:cxn modelId="{3DEB9546-86DF-4B03-BE48-F9AA95280E17}" type="presOf" srcId="{FA27C3F0-7664-4FB1-A00A-79210184E1EA}" destId="{ADC8AE60-D7F2-43B8-8E04-A991FBF8E709}" srcOrd="1" destOrd="0" presId="urn:microsoft.com/office/officeart/2005/8/layout/cycle2"/>
    <dgm:cxn modelId="{84474F48-1A36-4E12-A134-AC9DA3EED6C7}" type="presOf" srcId="{162DEE74-2504-4F22-8301-747A73F6513A}" destId="{AC78DAAD-7763-4D8C-BCD1-8AE3784353DD}" srcOrd="1" destOrd="0" presId="urn:microsoft.com/office/officeart/2005/8/layout/cycle2"/>
    <dgm:cxn modelId="{7ABAA86C-4A47-49E9-B931-7F5D9B35742C}" type="presOf" srcId="{DAAD3E7D-8E8E-4385-ACF4-63BB4F816D37}" destId="{B0BA79C4-EF26-46A4-B2F5-D9681056CD7A}" srcOrd="0" destOrd="0" presId="urn:microsoft.com/office/officeart/2005/8/layout/cycle2"/>
    <dgm:cxn modelId="{780A9A6E-6896-493A-AFBF-907F2708A3A0}" type="presOf" srcId="{EDC420DB-FACC-4A02-8EE0-39A74CD6E6D5}" destId="{E086B265-6B30-4277-A9FC-A997F9423001}" srcOrd="0" destOrd="0" presId="urn:microsoft.com/office/officeart/2005/8/layout/cycle2"/>
    <dgm:cxn modelId="{11BC9C79-E712-4A5E-AC87-75B653C9BB24}" type="presOf" srcId="{421A1DA0-1ACB-435B-AF2F-B22CB4E6D9C9}" destId="{AB704627-9F76-4B84-9276-CC69E5E42297}" srcOrd="1" destOrd="0" presId="urn:microsoft.com/office/officeart/2005/8/layout/cycle2"/>
    <dgm:cxn modelId="{702D6188-CA9F-4190-A739-EC1A327287B6}" type="presOf" srcId="{499D4695-AC9B-427A-953D-F2C6AB655ABD}" destId="{84A86958-3CB8-464D-8F0F-C9A229EB6B0E}" srcOrd="0" destOrd="0" presId="urn:microsoft.com/office/officeart/2005/8/layout/cycle2"/>
    <dgm:cxn modelId="{2DE7E296-6089-4ACF-8A07-7A627D3AEACE}" type="presOf" srcId="{66BD79B5-BA29-4C7C-AF83-F9A5BE21F5F5}" destId="{BA3DCE21-4796-455F-8CE8-8093CCE148DB}" srcOrd="0" destOrd="0" presId="urn:microsoft.com/office/officeart/2005/8/layout/cycle2"/>
    <dgm:cxn modelId="{6B501199-57BF-404F-A7E5-D5552FAA03CF}" type="presOf" srcId="{8B7C924F-BAE3-45FF-874E-0596E9F3B3E8}" destId="{E6C8373C-3EF6-46AD-A87F-FBDCACF12632}" srcOrd="0" destOrd="0" presId="urn:microsoft.com/office/officeart/2005/8/layout/cycle2"/>
    <dgm:cxn modelId="{DB99F09D-C38C-4F90-B8B6-25F8EB749008}" type="presOf" srcId="{EDC420DB-FACC-4A02-8EE0-39A74CD6E6D5}" destId="{A58CEE06-5869-429D-B209-C6BBE8905DD4}" srcOrd="1" destOrd="0" presId="urn:microsoft.com/office/officeart/2005/8/layout/cycle2"/>
    <dgm:cxn modelId="{DB8308B3-5792-4F93-B0B5-82FD03CB4EB8}" type="presOf" srcId="{2C496972-5E0F-45E5-897D-09A9960E160D}" destId="{5B912212-71ED-481A-BF9B-D86EA51876B3}" srcOrd="1" destOrd="0" presId="urn:microsoft.com/office/officeart/2005/8/layout/cycle2"/>
    <dgm:cxn modelId="{ED6FE4B4-F3B6-428E-A987-CB88D95D8718}" type="presOf" srcId="{FA27C3F0-7664-4FB1-A00A-79210184E1EA}" destId="{B075ABFB-541E-4C9F-8795-50DD9EF85B40}" srcOrd="0" destOrd="0" presId="urn:microsoft.com/office/officeart/2005/8/layout/cycle2"/>
    <dgm:cxn modelId="{707332CC-B71A-493E-88EF-FE90F5DE1B2F}" type="presOf" srcId="{2C496972-5E0F-45E5-897D-09A9960E160D}" destId="{58FC99F3-3903-45BB-A264-3A0EC1ACA236}" srcOrd="0" destOrd="0" presId="urn:microsoft.com/office/officeart/2005/8/layout/cycle2"/>
    <dgm:cxn modelId="{DF4B88E1-7E07-46A3-8489-453E16E95F1A}" srcId="{499D4695-AC9B-427A-953D-F2C6AB655ABD}" destId="{388D5142-CA5F-468C-B23A-B025323A418C}" srcOrd="2" destOrd="0" parTransId="{BC914E7F-5BFE-4DAD-8621-685073FB7ED4}" sibTransId="{162DEE74-2504-4F22-8301-747A73F6513A}"/>
    <dgm:cxn modelId="{BF240AE9-E801-4268-9461-5C70E792B98D}" type="presOf" srcId="{162DEE74-2504-4F22-8301-747A73F6513A}" destId="{C3D9BF0B-DB75-4CB4-AE1D-E17F7FD92753}" srcOrd="0" destOrd="0" presId="urn:microsoft.com/office/officeart/2005/8/layout/cycle2"/>
    <dgm:cxn modelId="{4AEB56CA-A153-4D14-83BA-79C85F89763E}" type="presParOf" srcId="{84A86958-3CB8-464D-8F0F-C9A229EB6B0E}" destId="{B7FA36F8-442E-48B4-A6BB-F2F1D1F0299D}" srcOrd="0" destOrd="0" presId="urn:microsoft.com/office/officeart/2005/8/layout/cycle2"/>
    <dgm:cxn modelId="{DE346762-F69D-404C-B395-5720E6A8CE0E}" type="presParOf" srcId="{84A86958-3CB8-464D-8F0F-C9A229EB6B0E}" destId="{767E1F28-0D03-4889-B3D4-5F3F8ACBDB29}" srcOrd="1" destOrd="0" presId="urn:microsoft.com/office/officeart/2005/8/layout/cycle2"/>
    <dgm:cxn modelId="{B252D725-3557-462D-8666-36920CC10CAF}" type="presParOf" srcId="{767E1F28-0D03-4889-B3D4-5F3F8ACBDB29}" destId="{AB704627-9F76-4B84-9276-CC69E5E42297}" srcOrd="0" destOrd="0" presId="urn:microsoft.com/office/officeart/2005/8/layout/cycle2"/>
    <dgm:cxn modelId="{F6F24988-9358-4A0B-93EC-FA0EA6E861EF}" type="presParOf" srcId="{84A86958-3CB8-464D-8F0F-C9A229EB6B0E}" destId="{B0BA79C4-EF26-46A4-B2F5-D9681056CD7A}" srcOrd="2" destOrd="0" presId="urn:microsoft.com/office/officeart/2005/8/layout/cycle2"/>
    <dgm:cxn modelId="{384BC459-27F3-427B-9954-45261EC26B7E}" type="presParOf" srcId="{84A86958-3CB8-464D-8F0F-C9A229EB6B0E}" destId="{E086B265-6B30-4277-A9FC-A997F9423001}" srcOrd="3" destOrd="0" presId="urn:microsoft.com/office/officeart/2005/8/layout/cycle2"/>
    <dgm:cxn modelId="{A6596FBA-6573-4B99-BCFC-B0CF7F426492}" type="presParOf" srcId="{E086B265-6B30-4277-A9FC-A997F9423001}" destId="{A58CEE06-5869-429D-B209-C6BBE8905DD4}" srcOrd="0" destOrd="0" presId="urn:microsoft.com/office/officeart/2005/8/layout/cycle2"/>
    <dgm:cxn modelId="{4B991EB7-5900-4473-A348-4CAD4CA2DE74}" type="presParOf" srcId="{84A86958-3CB8-464D-8F0F-C9A229EB6B0E}" destId="{F6C6ADB9-43B2-4933-86AF-A0AE2F4B51FD}" srcOrd="4" destOrd="0" presId="urn:microsoft.com/office/officeart/2005/8/layout/cycle2"/>
    <dgm:cxn modelId="{FEE226BC-3899-4920-8EE5-DE22736A80DE}" type="presParOf" srcId="{84A86958-3CB8-464D-8F0F-C9A229EB6B0E}" destId="{C3D9BF0B-DB75-4CB4-AE1D-E17F7FD92753}" srcOrd="5" destOrd="0" presId="urn:microsoft.com/office/officeart/2005/8/layout/cycle2"/>
    <dgm:cxn modelId="{1034AAB8-244C-4F9C-91D6-AD3B714F293F}" type="presParOf" srcId="{C3D9BF0B-DB75-4CB4-AE1D-E17F7FD92753}" destId="{AC78DAAD-7763-4D8C-BCD1-8AE3784353DD}" srcOrd="0" destOrd="0" presId="urn:microsoft.com/office/officeart/2005/8/layout/cycle2"/>
    <dgm:cxn modelId="{A6DB38AD-6BA8-470C-A715-AAFE2D16CE6C}" type="presParOf" srcId="{84A86958-3CB8-464D-8F0F-C9A229EB6B0E}" destId="{E6C8373C-3EF6-46AD-A87F-FBDCACF12632}" srcOrd="6" destOrd="0" presId="urn:microsoft.com/office/officeart/2005/8/layout/cycle2"/>
    <dgm:cxn modelId="{CEAC0EB5-AEBA-4212-A51F-A0161839520E}" type="presParOf" srcId="{84A86958-3CB8-464D-8F0F-C9A229EB6B0E}" destId="{58FC99F3-3903-45BB-A264-3A0EC1ACA236}" srcOrd="7" destOrd="0" presId="urn:microsoft.com/office/officeart/2005/8/layout/cycle2"/>
    <dgm:cxn modelId="{AFA48140-3933-4A3D-9676-C7DE294F9675}" type="presParOf" srcId="{58FC99F3-3903-45BB-A264-3A0EC1ACA236}" destId="{5B912212-71ED-481A-BF9B-D86EA51876B3}" srcOrd="0" destOrd="0" presId="urn:microsoft.com/office/officeart/2005/8/layout/cycle2"/>
    <dgm:cxn modelId="{132071A0-F31F-4BE6-8A65-10668734FFFB}" type="presParOf" srcId="{84A86958-3CB8-464D-8F0F-C9A229EB6B0E}" destId="{BA3DCE21-4796-455F-8CE8-8093CCE148DB}" srcOrd="8" destOrd="0" presId="urn:microsoft.com/office/officeart/2005/8/layout/cycle2"/>
    <dgm:cxn modelId="{4D32E85C-02F1-4140-AC7E-F5D15F66E311}" type="presParOf" srcId="{84A86958-3CB8-464D-8F0F-C9A229EB6B0E}" destId="{B075ABFB-541E-4C9F-8795-50DD9EF85B40}" srcOrd="9" destOrd="0" presId="urn:microsoft.com/office/officeart/2005/8/layout/cycle2"/>
    <dgm:cxn modelId="{CCD7FC5A-D0D3-4E14-9A07-BEA7BB3A0C32}" type="presParOf" srcId="{B075ABFB-541E-4C9F-8795-50DD9EF85B40}" destId="{ADC8AE60-D7F2-43B8-8E04-A991FBF8E709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499D4695-AC9B-427A-953D-F2C6AB655ABD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a-DK"/>
        </a:p>
      </dgm:t>
    </dgm:pt>
    <dgm:pt modelId="{49166076-0F1F-44E8-B2C3-C59B832108F9}">
      <dgm:prSet phldrT="[Tekst]" custT="1"/>
      <dgm:spPr>
        <a:solidFill>
          <a:srgbClr val="005387"/>
        </a:solidFill>
        <a:ln w="127000" cap="flat" cmpd="sng">
          <a:noFill/>
          <a:prstDash val="solid"/>
          <a:round/>
        </a:ln>
      </dgm:spPr>
      <dgm:t>
        <a:bodyPr/>
        <a:lstStyle/>
        <a:p>
          <a:r>
            <a:rPr lang="da-DK" sz="1200" dirty="0" err="1"/>
            <a:t>Foranalyse</a:t>
          </a:r>
          <a:endParaRPr lang="da-DK" sz="1200" dirty="0"/>
        </a:p>
      </dgm:t>
    </dgm:pt>
    <dgm:pt modelId="{7BAD6C8B-7D11-472D-91C6-7A7CBE18D5F9}" type="parTrans" cxnId="{31131336-29D3-482C-8460-EA5D4AABA739}">
      <dgm:prSet/>
      <dgm:spPr/>
      <dgm:t>
        <a:bodyPr/>
        <a:lstStyle/>
        <a:p>
          <a:endParaRPr lang="da-DK"/>
        </a:p>
      </dgm:t>
    </dgm:pt>
    <dgm:pt modelId="{421A1DA0-1ACB-435B-AF2F-B22CB4E6D9C9}" type="sibTrans" cxnId="{31131336-29D3-482C-8460-EA5D4AABA739}">
      <dgm:prSet/>
      <dgm:spPr/>
      <dgm:t>
        <a:bodyPr/>
        <a:lstStyle/>
        <a:p>
          <a:endParaRPr lang="da-DK"/>
        </a:p>
      </dgm:t>
    </dgm:pt>
    <dgm:pt modelId="{DAAD3E7D-8E8E-4385-ACF4-63BB4F816D37}">
      <dgm:prSet phldrT="[Tekst]" custT="1"/>
      <dgm:spPr>
        <a:solidFill>
          <a:srgbClr val="005387"/>
        </a:solidFill>
        <a:ln>
          <a:noFill/>
        </a:ln>
      </dgm:spPr>
      <dgm:t>
        <a:bodyPr/>
        <a:lstStyle/>
        <a:p>
          <a:r>
            <a:rPr lang="da-DK" sz="1200" dirty="0"/>
            <a:t>Opstart</a:t>
          </a:r>
        </a:p>
      </dgm:t>
    </dgm:pt>
    <dgm:pt modelId="{F9F1F70A-1D28-48E1-B1D3-DD0BA7A1300D}" type="parTrans" cxnId="{D3BDED65-3492-44E6-BE2C-9A8FCA0962E4}">
      <dgm:prSet/>
      <dgm:spPr/>
      <dgm:t>
        <a:bodyPr/>
        <a:lstStyle/>
        <a:p>
          <a:endParaRPr lang="da-DK"/>
        </a:p>
      </dgm:t>
    </dgm:pt>
    <dgm:pt modelId="{EDC420DB-FACC-4A02-8EE0-39A74CD6E6D5}" type="sibTrans" cxnId="{D3BDED65-3492-44E6-BE2C-9A8FCA0962E4}">
      <dgm:prSet/>
      <dgm:spPr/>
      <dgm:t>
        <a:bodyPr/>
        <a:lstStyle/>
        <a:p>
          <a:endParaRPr lang="da-DK"/>
        </a:p>
      </dgm:t>
    </dgm:pt>
    <dgm:pt modelId="{388D5142-CA5F-468C-B23A-B025323A418C}">
      <dgm:prSet phldrT="[Tekst]" custT="1"/>
      <dgm:spPr>
        <a:solidFill>
          <a:srgbClr val="005387"/>
        </a:solidFill>
        <a:ln>
          <a:noFill/>
        </a:ln>
      </dgm:spPr>
      <dgm:t>
        <a:bodyPr/>
        <a:lstStyle/>
        <a:p>
          <a:r>
            <a:rPr lang="da-DK" sz="1200" dirty="0"/>
            <a:t>Proces</a:t>
          </a:r>
        </a:p>
      </dgm:t>
    </dgm:pt>
    <dgm:pt modelId="{BC914E7F-5BFE-4DAD-8621-685073FB7ED4}" type="parTrans" cxnId="{DF4B88E1-7E07-46A3-8489-453E16E95F1A}">
      <dgm:prSet/>
      <dgm:spPr/>
      <dgm:t>
        <a:bodyPr/>
        <a:lstStyle/>
        <a:p>
          <a:endParaRPr lang="da-DK"/>
        </a:p>
      </dgm:t>
    </dgm:pt>
    <dgm:pt modelId="{162DEE74-2504-4F22-8301-747A73F6513A}" type="sibTrans" cxnId="{DF4B88E1-7E07-46A3-8489-453E16E95F1A}">
      <dgm:prSet/>
      <dgm:spPr/>
      <dgm:t>
        <a:bodyPr/>
        <a:lstStyle/>
        <a:p>
          <a:endParaRPr lang="da-DK"/>
        </a:p>
      </dgm:t>
    </dgm:pt>
    <dgm:pt modelId="{8B7C924F-BAE3-45FF-874E-0596E9F3B3E8}">
      <dgm:prSet custT="1"/>
      <dgm:spPr>
        <a:solidFill>
          <a:srgbClr val="005387"/>
        </a:solidFill>
        <a:ln>
          <a:noFill/>
        </a:ln>
      </dgm:spPr>
      <dgm:t>
        <a:bodyPr/>
        <a:lstStyle/>
        <a:p>
          <a:r>
            <a:rPr lang="da-DK" sz="1200" dirty="0"/>
            <a:t>Teknik</a:t>
          </a:r>
        </a:p>
      </dgm:t>
    </dgm:pt>
    <dgm:pt modelId="{3BA64CFC-7377-4339-AAB7-4BED682E07C6}" type="parTrans" cxnId="{9C37D241-B50E-4167-B01A-EDB9B66B6F7D}">
      <dgm:prSet/>
      <dgm:spPr/>
      <dgm:t>
        <a:bodyPr/>
        <a:lstStyle/>
        <a:p>
          <a:endParaRPr lang="da-DK"/>
        </a:p>
      </dgm:t>
    </dgm:pt>
    <dgm:pt modelId="{2C496972-5E0F-45E5-897D-09A9960E160D}" type="sibTrans" cxnId="{9C37D241-B50E-4167-B01A-EDB9B66B6F7D}">
      <dgm:prSet/>
      <dgm:spPr/>
      <dgm:t>
        <a:bodyPr/>
        <a:lstStyle/>
        <a:p>
          <a:endParaRPr lang="da-DK"/>
        </a:p>
      </dgm:t>
    </dgm:pt>
    <dgm:pt modelId="{66BD79B5-BA29-4C7C-AF83-F9A5BE21F5F5}">
      <dgm:prSet custT="1"/>
      <dgm:spPr>
        <a:solidFill>
          <a:srgbClr val="005387"/>
        </a:solidFill>
        <a:ln>
          <a:noFill/>
        </a:ln>
      </dgm:spPr>
      <dgm:t>
        <a:bodyPr/>
        <a:lstStyle/>
        <a:p>
          <a:r>
            <a:rPr lang="da-DK" sz="1200" dirty="0"/>
            <a:t>Drift</a:t>
          </a:r>
        </a:p>
      </dgm:t>
    </dgm:pt>
    <dgm:pt modelId="{3DB0576E-DD14-4110-A42E-69A802AAE9F6}" type="parTrans" cxnId="{ED34131C-72BF-4CCC-9797-7DD3D3E464BF}">
      <dgm:prSet/>
      <dgm:spPr/>
      <dgm:t>
        <a:bodyPr/>
        <a:lstStyle/>
        <a:p>
          <a:endParaRPr lang="da-DK"/>
        </a:p>
      </dgm:t>
    </dgm:pt>
    <dgm:pt modelId="{FA27C3F0-7664-4FB1-A00A-79210184E1EA}" type="sibTrans" cxnId="{ED34131C-72BF-4CCC-9797-7DD3D3E464BF}">
      <dgm:prSet/>
      <dgm:spPr/>
      <dgm:t>
        <a:bodyPr/>
        <a:lstStyle/>
        <a:p>
          <a:endParaRPr lang="da-DK"/>
        </a:p>
      </dgm:t>
    </dgm:pt>
    <dgm:pt modelId="{84A86958-3CB8-464D-8F0F-C9A229EB6B0E}" type="pres">
      <dgm:prSet presAssocID="{499D4695-AC9B-427A-953D-F2C6AB655ABD}" presName="cycle" presStyleCnt="0">
        <dgm:presLayoutVars>
          <dgm:dir/>
          <dgm:resizeHandles val="exact"/>
        </dgm:presLayoutVars>
      </dgm:prSet>
      <dgm:spPr/>
    </dgm:pt>
    <dgm:pt modelId="{B7FA36F8-442E-48B4-A6BB-F2F1D1F0299D}" type="pres">
      <dgm:prSet presAssocID="{49166076-0F1F-44E8-B2C3-C59B832108F9}" presName="node" presStyleLbl="node1" presStyleIdx="0" presStyleCnt="5">
        <dgm:presLayoutVars>
          <dgm:bulletEnabled val="1"/>
        </dgm:presLayoutVars>
      </dgm:prSet>
      <dgm:spPr/>
    </dgm:pt>
    <dgm:pt modelId="{767E1F28-0D03-4889-B3D4-5F3F8ACBDB29}" type="pres">
      <dgm:prSet presAssocID="{421A1DA0-1ACB-435B-AF2F-B22CB4E6D9C9}" presName="sibTrans" presStyleLbl="sibTrans2D1" presStyleIdx="0" presStyleCnt="5"/>
      <dgm:spPr/>
    </dgm:pt>
    <dgm:pt modelId="{AB704627-9F76-4B84-9276-CC69E5E42297}" type="pres">
      <dgm:prSet presAssocID="{421A1DA0-1ACB-435B-AF2F-B22CB4E6D9C9}" presName="connectorText" presStyleLbl="sibTrans2D1" presStyleIdx="0" presStyleCnt="5"/>
      <dgm:spPr/>
    </dgm:pt>
    <dgm:pt modelId="{B0BA79C4-EF26-46A4-B2F5-D9681056CD7A}" type="pres">
      <dgm:prSet presAssocID="{DAAD3E7D-8E8E-4385-ACF4-63BB4F816D37}" presName="node" presStyleLbl="node1" presStyleIdx="1" presStyleCnt="5">
        <dgm:presLayoutVars>
          <dgm:bulletEnabled val="1"/>
        </dgm:presLayoutVars>
      </dgm:prSet>
      <dgm:spPr/>
    </dgm:pt>
    <dgm:pt modelId="{E086B265-6B30-4277-A9FC-A997F9423001}" type="pres">
      <dgm:prSet presAssocID="{EDC420DB-FACC-4A02-8EE0-39A74CD6E6D5}" presName="sibTrans" presStyleLbl="sibTrans2D1" presStyleIdx="1" presStyleCnt="5"/>
      <dgm:spPr/>
    </dgm:pt>
    <dgm:pt modelId="{A58CEE06-5869-429D-B209-C6BBE8905DD4}" type="pres">
      <dgm:prSet presAssocID="{EDC420DB-FACC-4A02-8EE0-39A74CD6E6D5}" presName="connectorText" presStyleLbl="sibTrans2D1" presStyleIdx="1" presStyleCnt="5"/>
      <dgm:spPr/>
    </dgm:pt>
    <dgm:pt modelId="{F6C6ADB9-43B2-4933-86AF-A0AE2F4B51FD}" type="pres">
      <dgm:prSet presAssocID="{388D5142-CA5F-468C-B23A-B025323A418C}" presName="node" presStyleLbl="node1" presStyleIdx="2" presStyleCnt="5">
        <dgm:presLayoutVars>
          <dgm:bulletEnabled val="1"/>
        </dgm:presLayoutVars>
      </dgm:prSet>
      <dgm:spPr/>
    </dgm:pt>
    <dgm:pt modelId="{C3D9BF0B-DB75-4CB4-AE1D-E17F7FD92753}" type="pres">
      <dgm:prSet presAssocID="{162DEE74-2504-4F22-8301-747A73F6513A}" presName="sibTrans" presStyleLbl="sibTrans2D1" presStyleIdx="2" presStyleCnt="5"/>
      <dgm:spPr/>
    </dgm:pt>
    <dgm:pt modelId="{AC78DAAD-7763-4D8C-BCD1-8AE3784353DD}" type="pres">
      <dgm:prSet presAssocID="{162DEE74-2504-4F22-8301-747A73F6513A}" presName="connectorText" presStyleLbl="sibTrans2D1" presStyleIdx="2" presStyleCnt="5"/>
      <dgm:spPr/>
    </dgm:pt>
    <dgm:pt modelId="{E6C8373C-3EF6-46AD-A87F-FBDCACF12632}" type="pres">
      <dgm:prSet presAssocID="{8B7C924F-BAE3-45FF-874E-0596E9F3B3E8}" presName="node" presStyleLbl="node1" presStyleIdx="3" presStyleCnt="5">
        <dgm:presLayoutVars>
          <dgm:bulletEnabled val="1"/>
        </dgm:presLayoutVars>
      </dgm:prSet>
      <dgm:spPr/>
    </dgm:pt>
    <dgm:pt modelId="{58FC99F3-3903-45BB-A264-3A0EC1ACA236}" type="pres">
      <dgm:prSet presAssocID="{2C496972-5E0F-45E5-897D-09A9960E160D}" presName="sibTrans" presStyleLbl="sibTrans2D1" presStyleIdx="3" presStyleCnt="5"/>
      <dgm:spPr/>
    </dgm:pt>
    <dgm:pt modelId="{5B912212-71ED-481A-BF9B-D86EA51876B3}" type="pres">
      <dgm:prSet presAssocID="{2C496972-5E0F-45E5-897D-09A9960E160D}" presName="connectorText" presStyleLbl="sibTrans2D1" presStyleIdx="3" presStyleCnt="5"/>
      <dgm:spPr/>
    </dgm:pt>
    <dgm:pt modelId="{BA3DCE21-4796-455F-8CE8-8093CCE148DB}" type="pres">
      <dgm:prSet presAssocID="{66BD79B5-BA29-4C7C-AF83-F9A5BE21F5F5}" presName="node" presStyleLbl="node1" presStyleIdx="4" presStyleCnt="5">
        <dgm:presLayoutVars>
          <dgm:bulletEnabled val="1"/>
        </dgm:presLayoutVars>
      </dgm:prSet>
      <dgm:spPr/>
    </dgm:pt>
    <dgm:pt modelId="{B075ABFB-541E-4C9F-8795-50DD9EF85B40}" type="pres">
      <dgm:prSet presAssocID="{FA27C3F0-7664-4FB1-A00A-79210184E1EA}" presName="sibTrans" presStyleLbl="sibTrans2D1" presStyleIdx="4" presStyleCnt="5"/>
      <dgm:spPr/>
    </dgm:pt>
    <dgm:pt modelId="{ADC8AE60-D7F2-43B8-8E04-A991FBF8E709}" type="pres">
      <dgm:prSet presAssocID="{FA27C3F0-7664-4FB1-A00A-79210184E1EA}" presName="connectorText" presStyleLbl="sibTrans2D1" presStyleIdx="4" presStyleCnt="5"/>
      <dgm:spPr/>
    </dgm:pt>
  </dgm:ptLst>
  <dgm:cxnLst>
    <dgm:cxn modelId="{ED34131C-72BF-4CCC-9797-7DD3D3E464BF}" srcId="{499D4695-AC9B-427A-953D-F2C6AB655ABD}" destId="{66BD79B5-BA29-4C7C-AF83-F9A5BE21F5F5}" srcOrd="4" destOrd="0" parTransId="{3DB0576E-DD14-4110-A42E-69A802AAE9F6}" sibTransId="{FA27C3F0-7664-4FB1-A00A-79210184E1EA}"/>
    <dgm:cxn modelId="{4FA7A91E-C1EA-4DB0-A1A5-A98C3907E601}" type="presOf" srcId="{388D5142-CA5F-468C-B23A-B025323A418C}" destId="{F6C6ADB9-43B2-4933-86AF-A0AE2F4B51FD}" srcOrd="0" destOrd="0" presId="urn:microsoft.com/office/officeart/2005/8/layout/cycle2"/>
    <dgm:cxn modelId="{31131336-29D3-482C-8460-EA5D4AABA739}" srcId="{499D4695-AC9B-427A-953D-F2C6AB655ABD}" destId="{49166076-0F1F-44E8-B2C3-C59B832108F9}" srcOrd="0" destOrd="0" parTransId="{7BAD6C8B-7D11-472D-91C6-7A7CBE18D5F9}" sibTransId="{421A1DA0-1ACB-435B-AF2F-B22CB4E6D9C9}"/>
    <dgm:cxn modelId="{66D23736-00C8-4EB1-878F-6B4B69C6681C}" type="presOf" srcId="{421A1DA0-1ACB-435B-AF2F-B22CB4E6D9C9}" destId="{767E1F28-0D03-4889-B3D4-5F3F8ACBDB29}" srcOrd="0" destOrd="0" presId="urn:microsoft.com/office/officeart/2005/8/layout/cycle2"/>
    <dgm:cxn modelId="{9C37D241-B50E-4167-B01A-EDB9B66B6F7D}" srcId="{499D4695-AC9B-427A-953D-F2C6AB655ABD}" destId="{8B7C924F-BAE3-45FF-874E-0596E9F3B3E8}" srcOrd="3" destOrd="0" parTransId="{3BA64CFC-7377-4339-AAB7-4BED682E07C6}" sibTransId="{2C496972-5E0F-45E5-897D-09A9960E160D}"/>
    <dgm:cxn modelId="{EC4EBA43-0C79-4003-B463-A2944E864D5C}" type="presOf" srcId="{49166076-0F1F-44E8-B2C3-C59B832108F9}" destId="{B7FA36F8-442E-48B4-A6BB-F2F1D1F0299D}" srcOrd="0" destOrd="0" presId="urn:microsoft.com/office/officeart/2005/8/layout/cycle2"/>
    <dgm:cxn modelId="{D3BDED65-3492-44E6-BE2C-9A8FCA0962E4}" srcId="{499D4695-AC9B-427A-953D-F2C6AB655ABD}" destId="{DAAD3E7D-8E8E-4385-ACF4-63BB4F816D37}" srcOrd="1" destOrd="0" parTransId="{F9F1F70A-1D28-48E1-B1D3-DD0BA7A1300D}" sibTransId="{EDC420DB-FACC-4A02-8EE0-39A74CD6E6D5}"/>
    <dgm:cxn modelId="{3DEB9546-86DF-4B03-BE48-F9AA95280E17}" type="presOf" srcId="{FA27C3F0-7664-4FB1-A00A-79210184E1EA}" destId="{ADC8AE60-D7F2-43B8-8E04-A991FBF8E709}" srcOrd="1" destOrd="0" presId="urn:microsoft.com/office/officeart/2005/8/layout/cycle2"/>
    <dgm:cxn modelId="{84474F48-1A36-4E12-A134-AC9DA3EED6C7}" type="presOf" srcId="{162DEE74-2504-4F22-8301-747A73F6513A}" destId="{AC78DAAD-7763-4D8C-BCD1-8AE3784353DD}" srcOrd="1" destOrd="0" presId="urn:microsoft.com/office/officeart/2005/8/layout/cycle2"/>
    <dgm:cxn modelId="{7ABAA86C-4A47-49E9-B931-7F5D9B35742C}" type="presOf" srcId="{DAAD3E7D-8E8E-4385-ACF4-63BB4F816D37}" destId="{B0BA79C4-EF26-46A4-B2F5-D9681056CD7A}" srcOrd="0" destOrd="0" presId="urn:microsoft.com/office/officeart/2005/8/layout/cycle2"/>
    <dgm:cxn modelId="{780A9A6E-6896-493A-AFBF-907F2708A3A0}" type="presOf" srcId="{EDC420DB-FACC-4A02-8EE0-39A74CD6E6D5}" destId="{E086B265-6B30-4277-A9FC-A997F9423001}" srcOrd="0" destOrd="0" presId="urn:microsoft.com/office/officeart/2005/8/layout/cycle2"/>
    <dgm:cxn modelId="{11BC9C79-E712-4A5E-AC87-75B653C9BB24}" type="presOf" srcId="{421A1DA0-1ACB-435B-AF2F-B22CB4E6D9C9}" destId="{AB704627-9F76-4B84-9276-CC69E5E42297}" srcOrd="1" destOrd="0" presId="urn:microsoft.com/office/officeart/2005/8/layout/cycle2"/>
    <dgm:cxn modelId="{702D6188-CA9F-4190-A739-EC1A327287B6}" type="presOf" srcId="{499D4695-AC9B-427A-953D-F2C6AB655ABD}" destId="{84A86958-3CB8-464D-8F0F-C9A229EB6B0E}" srcOrd="0" destOrd="0" presId="urn:microsoft.com/office/officeart/2005/8/layout/cycle2"/>
    <dgm:cxn modelId="{2DE7E296-6089-4ACF-8A07-7A627D3AEACE}" type="presOf" srcId="{66BD79B5-BA29-4C7C-AF83-F9A5BE21F5F5}" destId="{BA3DCE21-4796-455F-8CE8-8093CCE148DB}" srcOrd="0" destOrd="0" presId="urn:microsoft.com/office/officeart/2005/8/layout/cycle2"/>
    <dgm:cxn modelId="{6B501199-57BF-404F-A7E5-D5552FAA03CF}" type="presOf" srcId="{8B7C924F-BAE3-45FF-874E-0596E9F3B3E8}" destId="{E6C8373C-3EF6-46AD-A87F-FBDCACF12632}" srcOrd="0" destOrd="0" presId="urn:microsoft.com/office/officeart/2005/8/layout/cycle2"/>
    <dgm:cxn modelId="{DB99F09D-C38C-4F90-B8B6-25F8EB749008}" type="presOf" srcId="{EDC420DB-FACC-4A02-8EE0-39A74CD6E6D5}" destId="{A58CEE06-5869-429D-B209-C6BBE8905DD4}" srcOrd="1" destOrd="0" presId="urn:microsoft.com/office/officeart/2005/8/layout/cycle2"/>
    <dgm:cxn modelId="{DB8308B3-5792-4F93-B0B5-82FD03CB4EB8}" type="presOf" srcId="{2C496972-5E0F-45E5-897D-09A9960E160D}" destId="{5B912212-71ED-481A-BF9B-D86EA51876B3}" srcOrd="1" destOrd="0" presId="urn:microsoft.com/office/officeart/2005/8/layout/cycle2"/>
    <dgm:cxn modelId="{ED6FE4B4-F3B6-428E-A987-CB88D95D8718}" type="presOf" srcId="{FA27C3F0-7664-4FB1-A00A-79210184E1EA}" destId="{B075ABFB-541E-4C9F-8795-50DD9EF85B40}" srcOrd="0" destOrd="0" presId="urn:microsoft.com/office/officeart/2005/8/layout/cycle2"/>
    <dgm:cxn modelId="{707332CC-B71A-493E-88EF-FE90F5DE1B2F}" type="presOf" srcId="{2C496972-5E0F-45E5-897D-09A9960E160D}" destId="{58FC99F3-3903-45BB-A264-3A0EC1ACA236}" srcOrd="0" destOrd="0" presId="urn:microsoft.com/office/officeart/2005/8/layout/cycle2"/>
    <dgm:cxn modelId="{DF4B88E1-7E07-46A3-8489-453E16E95F1A}" srcId="{499D4695-AC9B-427A-953D-F2C6AB655ABD}" destId="{388D5142-CA5F-468C-B23A-B025323A418C}" srcOrd="2" destOrd="0" parTransId="{BC914E7F-5BFE-4DAD-8621-685073FB7ED4}" sibTransId="{162DEE74-2504-4F22-8301-747A73F6513A}"/>
    <dgm:cxn modelId="{BF240AE9-E801-4268-9461-5C70E792B98D}" type="presOf" srcId="{162DEE74-2504-4F22-8301-747A73F6513A}" destId="{C3D9BF0B-DB75-4CB4-AE1D-E17F7FD92753}" srcOrd="0" destOrd="0" presId="urn:microsoft.com/office/officeart/2005/8/layout/cycle2"/>
    <dgm:cxn modelId="{4AEB56CA-A153-4D14-83BA-79C85F89763E}" type="presParOf" srcId="{84A86958-3CB8-464D-8F0F-C9A229EB6B0E}" destId="{B7FA36F8-442E-48B4-A6BB-F2F1D1F0299D}" srcOrd="0" destOrd="0" presId="urn:microsoft.com/office/officeart/2005/8/layout/cycle2"/>
    <dgm:cxn modelId="{DE346762-F69D-404C-B395-5720E6A8CE0E}" type="presParOf" srcId="{84A86958-3CB8-464D-8F0F-C9A229EB6B0E}" destId="{767E1F28-0D03-4889-B3D4-5F3F8ACBDB29}" srcOrd="1" destOrd="0" presId="urn:microsoft.com/office/officeart/2005/8/layout/cycle2"/>
    <dgm:cxn modelId="{B252D725-3557-462D-8666-36920CC10CAF}" type="presParOf" srcId="{767E1F28-0D03-4889-B3D4-5F3F8ACBDB29}" destId="{AB704627-9F76-4B84-9276-CC69E5E42297}" srcOrd="0" destOrd="0" presId="urn:microsoft.com/office/officeart/2005/8/layout/cycle2"/>
    <dgm:cxn modelId="{F6F24988-9358-4A0B-93EC-FA0EA6E861EF}" type="presParOf" srcId="{84A86958-3CB8-464D-8F0F-C9A229EB6B0E}" destId="{B0BA79C4-EF26-46A4-B2F5-D9681056CD7A}" srcOrd="2" destOrd="0" presId="urn:microsoft.com/office/officeart/2005/8/layout/cycle2"/>
    <dgm:cxn modelId="{384BC459-27F3-427B-9954-45261EC26B7E}" type="presParOf" srcId="{84A86958-3CB8-464D-8F0F-C9A229EB6B0E}" destId="{E086B265-6B30-4277-A9FC-A997F9423001}" srcOrd="3" destOrd="0" presId="urn:microsoft.com/office/officeart/2005/8/layout/cycle2"/>
    <dgm:cxn modelId="{A6596FBA-6573-4B99-BCFC-B0CF7F426492}" type="presParOf" srcId="{E086B265-6B30-4277-A9FC-A997F9423001}" destId="{A58CEE06-5869-429D-B209-C6BBE8905DD4}" srcOrd="0" destOrd="0" presId="urn:microsoft.com/office/officeart/2005/8/layout/cycle2"/>
    <dgm:cxn modelId="{4B991EB7-5900-4473-A348-4CAD4CA2DE74}" type="presParOf" srcId="{84A86958-3CB8-464D-8F0F-C9A229EB6B0E}" destId="{F6C6ADB9-43B2-4933-86AF-A0AE2F4B51FD}" srcOrd="4" destOrd="0" presId="urn:microsoft.com/office/officeart/2005/8/layout/cycle2"/>
    <dgm:cxn modelId="{FEE226BC-3899-4920-8EE5-DE22736A80DE}" type="presParOf" srcId="{84A86958-3CB8-464D-8F0F-C9A229EB6B0E}" destId="{C3D9BF0B-DB75-4CB4-AE1D-E17F7FD92753}" srcOrd="5" destOrd="0" presId="urn:microsoft.com/office/officeart/2005/8/layout/cycle2"/>
    <dgm:cxn modelId="{1034AAB8-244C-4F9C-91D6-AD3B714F293F}" type="presParOf" srcId="{C3D9BF0B-DB75-4CB4-AE1D-E17F7FD92753}" destId="{AC78DAAD-7763-4D8C-BCD1-8AE3784353DD}" srcOrd="0" destOrd="0" presId="urn:microsoft.com/office/officeart/2005/8/layout/cycle2"/>
    <dgm:cxn modelId="{A6DB38AD-6BA8-470C-A715-AAFE2D16CE6C}" type="presParOf" srcId="{84A86958-3CB8-464D-8F0F-C9A229EB6B0E}" destId="{E6C8373C-3EF6-46AD-A87F-FBDCACF12632}" srcOrd="6" destOrd="0" presId="urn:microsoft.com/office/officeart/2005/8/layout/cycle2"/>
    <dgm:cxn modelId="{CEAC0EB5-AEBA-4212-A51F-A0161839520E}" type="presParOf" srcId="{84A86958-3CB8-464D-8F0F-C9A229EB6B0E}" destId="{58FC99F3-3903-45BB-A264-3A0EC1ACA236}" srcOrd="7" destOrd="0" presId="urn:microsoft.com/office/officeart/2005/8/layout/cycle2"/>
    <dgm:cxn modelId="{AFA48140-3933-4A3D-9676-C7DE294F9675}" type="presParOf" srcId="{58FC99F3-3903-45BB-A264-3A0EC1ACA236}" destId="{5B912212-71ED-481A-BF9B-D86EA51876B3}" srcOrd="0" destOrd="0" presId="urn:microsoft.com/office/officeart/2005/8/layout/cycle2"/>
    <dgm:cxn modelId="{132071A0-F31F-4BE6-8A65-10668734FFFB}" type="presParOf" srcId="{84A86958-3CB8-464D-8F0F-C9A229EB6B0E}" destId="{BA3DCE21-4796-455F-8CE8-8093CCE148DB}" srcOrd="8" destOrd="0" presId="urn:microsoft.com/office/officeart/2005/8/layout/cycle2"/>
    <dgm:cxn modelId="{4D32E85C-02F1-4140-AC7E-F5D15F66E311}" type="presParOf" srcId="{84A86958-3CB8-464D-8F0F-C9A229EB6B0E}" destId="{B075ABFB-541E-4C9F-8795-50DD9EF85B40}" srcOrd="9" destOrd="0" presId="urn:microsoft.com/office/officeart/2005/8/layout/cycle2"/>
    <dgm:cxn modelId="{CCD7FC5A-D0D3-4E14-9A07-BEA7BB3A0C32}" type="presParOf" srcId="{B075ABFB-541E-4C9F-8795-50DD9EF85B40}" destId="{ADC8AE60-D7F2-43B8-8E04-A991FBF8E709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7FA36F8-442E-48B4-A6BB-F2F1D1F0299D}">
      <dsp:nvSpPr>
        <dsp:cNvPr id="0" name=""/>
        <dsp:cNvSpPr/>
      </dsp:nvSpPr>
      <dsp:spPr>
        <a:xfrm>
          <a:off x="1887519" y="1389"/>
          <a:ext cx="1413739" cy="1413739"/>
        </a:xfrm>
        <a:prstGeom prst="ellipse">
          <a:avLst/>
        </a:prstGeom>
        <a:solidFill>
          <a:srgbClr val="005387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 err="1"/>
            <a:t>Foranalyse</a:t>
          </a:r>
          <a:endParaRPr lang="da-DK" sz="1200" kern="1200" dirty="0"/>
        </a:p>
      </dsp:txBody>
      <dsp:txXfrm>
        <a:off x="2094556" y="208426"/>
        <a:ext cx="999665" cy="999665"/>
      </dsp:txXfrm>
    </dsp:sp>
    <dsp:sp modelId="{767E1F28-0D03-4889-B3D4-5F3F8ACBDB29}">
      <dsp:nvSpPr>
        <dsp:cNvPr id="0" name=""/>
        <dsp:cNvSpPr/>
      </dsp:nvSpPr>
      <dsp:spPr>
        <a:xfrm rot="2160000">
          <a:off x="3256354" y="1086822"/>
          <a:ext cx="374887" cy="47713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a-DK" sz="2000" kern="1200"/>
        </a:p>
      </dsp:txBody>
      <dsp:txXfrm>
        <a:off x="3267094" y="1149196"/>
        <a:ext cx="262421" cy="286283"/>
      </dsp:txXfrm>
    </dsp:sp>
    <dsp:sp modelId="{B0BA79C4-EF26-46A4-B2F5-D9681056CD7A}">
      <dsp:nvSpPr>
        <dsp:cNvPr id="0" name=""/>
        <dsp:cNvSpPr/>
      </dsp:nvSpPr>
      <dsp:spPr>
        <a:xfrm>
          <a:off x="3603505" y="1248126"/>
          <a:ext cx="1413739" cy="1413739"/>
        </a:xfrm>
        <a:prstGeom prst="ellipse">
          <a:avLst/>
        </a:prstGeom>
        <a:solidFill>
          <a:srgbClr val="005387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Opstart</a:t>
          </a:r>
        </a:p>
      </dsp:txBody>
      <dsp:txXfrm>
        <a:off x="3810542" y="1455163"/>
        <a:ext cx="999665" cy="999665"/>
      </dsp:txXfrm>
    </dsp:sp>
    <dsp:sp modelId="{E086B265-6B30-4277-A9FC-A997F9423001}">
      <dsp:nvSpPr>
        <dsp:cNvPr id="0" name=""/>
        <dsp:cNvSpPr/>
      </dsp:nvSpPr>
      <dsp:spPr>
        <a:xfrm rot="6480000">
          <a:off x="3798485" y="2714968"/>
          <a:ext cx="374887" cy="47713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a-DK" sz="2000" kern="1200"/>
        </a:p>
      </dsp:txBody>
      <dsp:txXfrm rot="10800000">
        <a:off x="3872095" y="2756914"/>
        <a:ext cx="262421" cy="286283"/>
      </dsp:txXfrm>
    </dsp:sp>
    <dsp:sp modelId="{F6C6ADB9-43B2-4933-86AF-A0AE2F4B51FD}">
      <dsp:nvSpPr>
        <dsp:cNvPr id="0" name=""/>
        <dsp:cNvSpPr/>
      </dsp:nvSpPr>
      <dsp:spPr>
        <a:xfrm>
          <a:off x="2948057" y="3265388"/>
          <a:ext cx="1413739" cy="1413739"/>
        </a:xfrm>
        <a:prstGeom prst="ellipse">
          <a:avLst/>
        </a:prstGeom>
        <a:solidFill>
          <a:srgbClr val="005387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Proces</a:t>
          </a:r>
        </a:p>
      </dsp:txBody>
      <dsp:txXfrm>
        <a:off x="3155094" y="3472425"/>
        <a:ext cx="999665" cy="999665"/>
      </dsp:txXfrm>
    </dsp:sp>
    <dsp:sp modelId="{C3D9BF0B-DB75-4CB4-AE1D-E17F7FD92753}">
      <dsp:nvSpPr>
        <dsp:cNvPr id="0" name=""/>
        <dsp:cNvSpPr/>
      </dsp:nvSpPr>
      <dsp:spPr>
        <a:xfrm rot="10800000">
          <a:off x="2417555" y="3733689"/>
          <a:ext cx="374887" cy="47713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a-DK" sz="2000" kern="1200"/>
        </a:p>
      </dsp:txBody>
      <dsp:txXfrm rot="10800000">
        <a:off x="2530021" y="3829116"/>
        <a:ext cx="262421" cy="286283"/>
      </dsp:txXfrm>
    </dsp:sp>
    <dsp:sp modelId="{E6C8373C-3EF6-46AD-A87F-FBDCACF12632}">
      <dsp:nvSpPr>
        <dsp:cNvPr id="0" name=""/>
        <dsp:cNvSpPr/>
      </dsp:nvSpPr>
      <dsp:spPr>
        <a:xfrm>
          <a:off x="826982" y="3265388"/>
          <a:ext cx="1413739" cy="1413739"/>
        </a:xfrm>
        <a:prstGeom prst="ellipse">
          <a:avLst/>
        </a:prstGeom>
        <a:solidFill>
          <a:srgbClr val="005387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Teknik</a:t>
          </a:r>
        </a:p>
      </dsp:txBody>
      <dsp:txXfrm>
        <a:off x="1034019" y="3472425"/>
        <a:ext cx="999665" cy="999665"/>
      </dsp:txXfrm>
    </dsp:sp>
    <dsp:sp modelId="{58FC99F3-3903-45BB-A264-3A0EC1ACA236}">
      <dsp:nvSpPr>
        <dsp:cNvPr id="0" name=""/>
        <dsp:cNvSpPr/>
      </dsp:nvSpPr>
      <dsp:spPr>
        <a:xfrm rot="15120000">
          <a:off x="1021962" y="2735149"/>
          <a:ext cx="374887" cy="47713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a-DK" sz="2000" kern="1200"/>
        </a:p>
      </dsp:txBody>
      <dsp:txXfrm rot="10800000">
        <a:off x="1095572" y="2884057"/>
        <a:ext cx="262421" cy="286283"/>
      </dsp:txXfrm>
    </dsp:sp>
    <dsp:sp modelId="{BA3DCE21-4796-455F-8CE8-8093CCE148DB}">
      <dsp:nvSpPr>
        <dsp:cNvPr id="0" name=""/>
        <dsp:cNvSpPr/>
      </dsp:nvSpPr>
      <dsp:spPr>
        <a:xfrm>
          <a:off x="171533" y="1248126"/>
          <a:ext cx="1413739" cy="1413739"/>
        </a:xfrm>
        <a:prstGeom prst="ellipse">
          <a:avLst/>
        </a:prstGeom>
        <a:solidFill>
          <a:srgbClr val="005387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Drift</a:t>
          </a:r>
        </a:p>
      </dsp:txBody>
      <dsp:txXfrm>
        <a:off x="378570" y="1455163"/>
        <a:ext cx="999665" cy="999665"/>
      </dsp:txXfrm>
    </dsp:sp>
    <dsp:sp modelId="{B075ABFB-541E-4C9F-8795-50DD9EF85B40}">
      <dsp:nvSpPr>
        <dsp:cNvPr id="0" name=""/>
        <dsp:cNvSpPr/>
      </dsp:nvSpPr>
      <dsp:spPr>
        <a:xfrm rot="19440000">
          <a:off x="1540369" y="1099295"/>
          <a:ext cx="374887" cy="47713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a-DK" sz="2000" kern="1200"/>
        </a:p>
      </dsp:txBody>
      <dsp:txXfrm>
        <a:off x="1551109" y="1227775"/>
        <a:ext cx="262421" cy="28628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7FA36F8-442E-48B4-A6BB-F2F1D1F0299D}">
      <dsp:nvSpPr>
        <dsp:cNvPr id="0" name=""/>
        <dsp:cNvSpPr/>
      </dsp:nvSpPr>
      <dsp:spPr>
        <a:xfrm>
          <a:off x="1887519" y="1389"/>
          <a:ext cx="1413739" cy="1413739"/>
        </a:xfrm>
        <a:prstGeom prst="ellipse">
          <a:avLst/>
        </a:prstGeom>
        <a:solidFill>
          <a:srgbClr val="005387"/>
        </a:solidFill>
        <a:ln w="127000" cap="sq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 err="1"/>
            <a:t>Foranalyse</a:t>
          </a:r>
          <a:endParaRPr lang="da-DK" sz="1200" kern="1200" dirty="0"/>
        </a:p>
      </dsp:txBody>
      <dsp:txXfrm>
        <a:off x="2094556" y="208426"/>
        <a:ext cx="999665" cy="999665"/>
      </dsp:txXfrm>
    </dsp:sp>
    <dsp:sp modelId="{767E1F28-0D03-4889-B3D4-5F3F8ACBDB29}">
      <dsp:nvSpPr>
        <dsp:cNvPr id="0" name=""/>
        <dsp:cNvSpPr/>
      </dsp:nvSpPr>
      <dsp:spPr>
        <a:xfrm rot="2160000">
          <a:off x="3256354" y="1086822"/>
          <a:ext cx="374887" cy="47713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a-DK" sz="2000" kern="1200"/>
        </a:p>
      </dsp:txBody>
      <dsp:txXfrm>
        <a:off x="3267094" y="1149196"/>
        <a:ext cx="262421" cy="286283"/>
      </dsp:txXfrm>
    </dsp:sp>
    <dsp:sp modelId="{B0BA79C4-EF26-46A4-B2F5-D9681056CD7A}">
      <dsp:nvSpPr>
        <dsp:cNvPr id="0" name=""/>
        <dsp:cNvSpPr/>
      </dsp:nvSpPr>
      <dsp:spPr>
        <a:xfrm>
          <a:off x="3603505" y="1248126"/>
          <a:ext cx="1413739" cy="1413739"/>
        </a:xfrm>
        <a:prstGeom prst="ellipse">
          <a:avLst/>
        </a:prstGeom>
        <a:solidFill>
          <a:srgbClr val="005387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Opstart</a:t>
          </a:r>
        </a:p>
      </dsp:txBody>
      <dsp:txXfrm>
        <a:off x="3810542" y="1455163"/>
        <a:ext cx="999665" cy="999665"/>
      </dsp:txXfrm>
    </dsp:sp>
    <dsp:sp modelId="{E086B265-6B30-4277-A9FC-A997F9423001}">
      <dsp:nvSpPr>
        <dsp:cNvPr id="0" name=""/>
        <dsp:cNvSpPr/>
      </dsp:nvSpPr>
      <dsp:spPr>
        <a:xfrm rot="6480000">
          <a:off x="3798485" y="2714968"/>
          <a:ext cx="374887" cy="47713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a-DK" sz="2000" kern="1200"/>
        </a:p>
      </dsp:txBody>
      <dsp:txXfrm rot="10800000">
        <a:off x="3872095" y="2756914"/>
        <a:ext cx="262421" cy="286283"/>
      </dsp:txXfrm>
    </dsp:sp>
    <dsp:sp modelId="{F6C6ADB9-43B2-4933-86AF-A0AE2F4B51FD}">
      <dsp:nvSpPr>
        <dsp:cNvPr id="0" name=""/>
        <dsp:cNvSpPr/>
      </dsp:nvSpPr>
      <dsp:spPr>
        <a:xfrm>
          <a:off x="2948057" y="3265388"/>
          <a:ext cx="1413739" cy="1413739"/>
        </a:xfrm>
        <a:prstGeom prst="ellipse">
          <a:avLst/>
        </a:prstGeom>
        <a:solidFill>
          <a:srgbClr val="005387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Proces</a:t>
          </a:r>
        </a:p>
      </dsp:txBody>
      <dsp:txXfrm>
        <a:off x="3155094" y="3472425"/>
        <a:ext cx="999665" cy="999665"/>
      </dsp:txXfrm>
    </dsp:sp>
    <dsp:sp modelId="{C3D9BF0B-DB75-4CB4-AE1D-E17F7FD92753}">
      <dsp:nvSpPr>
        <dsp:cNvPr id="0" name=""/>
        <dsp:cNvSpPr/>
      </dsp:nvSpPr>
      <dsp:spPr>
        <a:xfrm rot="10800000">
          <a:off x="2417555" y="3733689"/>
          <a:ext cx="374887" cy="47713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a-DK" sz="2000" kern="1200"/>
        </a:p>
      </dsp:txBody>
      <dsp:txXfrm rot="10800000">
        <a:off x="2530021" y="3829116"/>
        <a:ext cx="262421" cy="286283"/>
      </dsp:txXfrm>
    </dsp:sp>
    <dsp:sp modelId="{E6C8373C-3EF6-46AD-A87F-FBDCACF12632}">
      <dsp:nvSpPr>
        <dsp:cNvPr id="0" name=""/>
        <dsp:cNvSpPr/>
      </dsp:nvSpPr>
      <dsp:spPr>
        <a:xfrm>
          <a:off x="826982" y="3265388"/>
          <a:ext cx="1413739" cy="1413739"/>
        </a:xfrm>
        <a:prstGeom prst="ellipse">
          <a:avLst/>
        </a:prstGeom>
        <a:solidFill>
          <a:srgbClr val="005387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Teknik</a:t>
          </a:r>
        </a:p>
      </dsp:txBody>
      <dsp:txXfrm>
        <a:off x="1034019" y="3472425"/>
        <a:ext cx="999665" cy="999665"/>
      </dsp:txXfrm>
    </dsp:sp>
    <dsp:sp modelId="{58FC99F3-3903-45BB-A264-3A0EC1ACA236}">
      <dsp:nvSpPr>
        <dsp:cNvPr id="0" name=""/>
        <dsp:cNvSpPr/>
      </dsp:nvSpPr>
      <dsp:spPr>
        <a:xfrm rot="15120000">
          <a:off x="1021962" y="2735149"/>
          <a:ext cx="374887" cy="47713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a-DK" sz="2000" kern="1200"/>
        </a:p>
      </dsp:txBody>
      <dsp:txXfrm rot="10800000">
        <a:off x="1095572" y="2884057"/>
        <a:ext cx="262421" cy="286283"/>
      </dsp:txXfrm>
    </dsp:sp>
    <dsp:sp modelId="{BA3DCE21-4796-455F-8CE8-8093CCE148DB}">
      <dsp:nvSpPr>
        <dsp:cNvPr id="0" name=""/>
        <dsp:cNvSpPr/>
      </dsp:nvSpPr>
      <dsp:spPr>
        <a:xfrm>
          <a:off x="171533" y="1248126"/>
          <a:ext cx="1413739" cy="1413739"/>
        </a:xfrm>
        <a:prstGeom prst="ellipse">
          <a:avLst/>
        </a:prstGeom>
        <a:solidFill>
          <a:srgbClr val="005387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Drift</a:t>
          </a:r>
        </a:p>
      </dsp:txBody>
      <dsp:txXfrm>
        <a:off x="378570" y="1455163"/>
        <a:ext cx="999665" cy="999665"/>
      </dsp:txXfrm>
    </dsp:sp>
    <dsp:sp modelId="{B075ABFB-541E-4C9F-8795-50DD9EF85B40}">
      <dsp:nvSpPr>
        <dsp:cNvPr id="0" name=""/>
        <dsp:cNvSpPr/>
      </dsp:nvSpPr>
      <dsp:spPr>
        <a:xfrm rot="19440000">
          <a:off x="1540369" y="1099295"/>
          <a:ext cx="374887" cy="47713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a-DK" sz="2000" kern="1200"/>
        </a:p>
      </dsp:txBody>
      <dsp:txXfrm>
        <a:off x="1551109" y="1227775"/>
        <a:ext cx="262421" cy="28628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7FA36F8-442E-48B4-A6BB-F2F1D1F0299D}">
      <dsp:nvSpPr>
        <dsp:cNvPr id="0" name=""/>
        <dsp:cNvSpPr/>
      </dsp:nvSpPr>
      <dsp:spPr>
        <a:xfrm>
          <a:off x="1887519" y="1389"/>
          <a:ext cx="1413739" cy="1413739"/>
        </a:xfrm>
        <a:prstGeom prst="ellipse">
          <a:avLst/>
        </a:prstGeom>
        <a:solidFill>
          <a:srgbClr val="005387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 err="1"/>
            <a:t>Foranalyse</a:t>
          </a:r>
          <a:endParaRPr lang="da-DK" sz="1200" kern="1200" dirty="0"/>
        </a:p>
      </dsp:txBody>
      <dsp:txXfrm>
        <a:off x="2094556" y="208426"/>
        <a:ext cx="999665" cy="999665"/>
      </dsp:txXfrm>
    </dsp:sp>
    <dsp:sp modelId="{767E1F28-0D03-4889-B3D4-5F3F8ACBDB29}">
      <dsp:nvSpPr>
        <dsp:cNvPr id="0" name=""/>
        <dsp:cNvSpPr/>
      </dsp:nvSpPr>
      <dsp:spPr>
        <a:xfrm rot="2160000">
          <a:off x="3256354" y="1086822"/>
          <a:ext cx="374887" cy="47713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a-DK" sz="2000" kern="1200"/>
        </a:p>
      </dsp:txBody>
      <dsp:txXfrm>
        <a:off x="3267094" y="1149196"/>
        <a:ext cx="262421" cy="286283"/>
      </dsp:txXfrm>
    </dsp:sp>
    <dsp:sp modelId="{B0BA79C4-EF26-46A4-B2F5-D9681056CD7A}">
      <dsp:nvSpPr>
        <dsp:cNvPr id="0" name=""/>
        <dsp:cNvSpPr/>
      </dsp:nvSpPr>
      <dsp:spPr>
        <a:xfrm>
          <a:off x="3603505" y="1248126"/>
          <a:ext cx="1413739" cy="1413739"/>
        </a:xfrm>
        <a:prstGeom prst="ellipse">
          <a:avLst/>
        </a:prstGeom>
        <a:solidFill>
          <a:srgbClr val="005387"/>
        </a:solidFill>
        <a:ln w="1270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Opstart</a:t>
          </a:r>
        </a:p>
      </dsp:txBody>
      <dsp:txXfrm>
        <a:off x="3810542" y="1455163"/>
        <a:ext cx="999665" cy="999665"/>
      </dsp:txXfrm>
    </dsp:sp>
    <dsp:sp modelId="{E086B265-6B30-4277-A9FC-A997F9423001}">
      <dsp:nvSpPr>
        <dsp:cNvPr id="0" name=""/>
        <dsp:cNvSpPr/>
      </dsp:nvSpPr>
      <dsp:spPr>
        <a:xfrm rot="6480000">
          <a:off x="3798485" y="2714968"/>
          <a:ext cx="374887" cy="47713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a-DK" sz="2000" kern="1200"/>
        </a:p>
      </dsp:txBody>
      <dsp:txXfrm rot="10800000">
        <a:off x="3872095" y="2756914"/>
        <a:ext cx="262421" cy="286283"/>
      </dsp:txXfrm>
    </dsp:sp>
    <dsp:sp modelId="{F6C6ADB9-43B2-4933-86AF-A0AE2F4B51FD}">
      <dsp:nvSpPr>
        <dsp:cNvPr id="0" name=""/>
        <dsp:cNvSpPr/>
      </dsp:nvSpPr>
      <dsp:spPr>
        <a:xfrm>
          <a:off x="2948057" y="3265388"/>
          <a:ext cx="1413739" cy="1413739"/>
        </a:xfrm>
        <a:prstGeom prst="ellipse">
          <a:avLst/>
        </a:prstGeom>
        <a:solidFill>
          <a:srgbClr val="005387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Proces</a:t>
          </a:r>
        </a:p>
      </dsp:txBody>
      <dsp:txXfrm>
        <a:off x="3155094" y="3472425"/>
        <a:ext cx="999665" cy="999665"/>
      </dsp:txXfrm>
    </dsp:sp>
    <dsp:sp modelId="{C3D9BF0B-DB75-4CB4-AE1D-E17F7FD92753}">
      <dsp:nvSpPr>
        <dsp:cNvPr id="0" name=""/>
        <dsp:cNvSpPr/>
      </dsp:nvSpPr>
      <dsp:spPr>
        <a:xfrm rot="10800000">
          <a:off x="2417555" y="3733689"/>
          <a:ext cx="374887" cy="47713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a-DK" sz="2000" kern="1200"/>
        </a:p>
      </dsp:txBody>
      <dsp:txXfrm rot="10800000">
        <a:off x="2530021" y="3829116"/>
        <a:ext cx="262421" cy="286283"/>
      </dsp:txXfrm>
    </dsp:sp>
    <dsp:sp modelId="{E6C8373C-3EF6-46AD-A87F-FBDCACF12632}">
      <dsp:nvSpPr>
        <dsp:cNvPr id="0" name=""/>
        <dsp:cNvSpPr/>
      </dsp:nvSpPr>
      <dsp:spPr>
        <a:xfrm>
          <a:off x="826982" y="3265388"/>
          <a:ext cx="1413739" cy="1413739"/>
        </a:xfrm>
        <a:prstGeom prst="ellipse">
          <a:avLst/>
        </a:prstGeom>
        <a:solidFill>
          <a:srgbClr val="005387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Teknik</a:t>
          </a:r>
        </a:p>
      </dsp:txBody>
      <dsp:txXfrm>
        <a:off x="1034019" y="3472425"/>
        <a:ext cx="999665" cy="999665"/>
      </dsp:txXfrm>
    </dsp:sp>
    <dsp:sp modelId="{58FC99F3-3903-45BB-A264-3A0EC1ACA236}">
      <dsp:nvSpPr>
        <dsp:cNvPr id="0" name=""/>
        <dsp:cNvSpPr/>
      </dsp:nvSpPr>
      <dsp:spPr>
        <a:xfrm rot="15120000">
          <a:off x="1021962" y="2735149"/>
          <a:ext cx="374887" cy="47713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a-DK" sz="2000" kern="1200"/>
        </a:p>
      </dsp:txBody>
      <dsp:txXfrm rot="10800000">
        <a:off x="1095572" y="2884057"/>
        <a:ext cx="262421" cy="286283"/>
      </dsp:txXfrm>
    </dsp:sp>
    <dsp:sp modelId="{BA3DCE21-4796-455F-8CE8-8093CCE148DB}">
      <dsp:nvSpPr>
        <dsp:cNvPr id="0" name=""/>
        <dsp:cNvSpPr/>
      </dsp:nvSpPr>
      <dsp:spPr>
        <a:xfrm>
          <a:off x="171533" y="1248126"/>
          <a:ext cx="1413739" cy="1413739"/>
        </a:xfrm>
        <a:prstGeom prst="ellipse">
          <a:avLst/>
        </a:prstGeom>
        <a:solidFill>
          <a:srgbClr val="005387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Drift</a:t>
          </a:r>
        </a:p>
      </dsp:txBody>
      <dsp:txXfrm>
        <a:off x="378570" y="1455163"/>
        <a:ext cx="999665" cy="999665"/>
      </dsp:txXfrm>
    </dsp:sp>
    <dsp:sp modelId="{B075ABFB-541E-4C9F-8795-50DD9EF85B40}">
      <dsp:nvSpPr>
        <dsp:cNvPr id="0" name=""/>
        <dsp:cNvSpPr/>
      </dsp:nvSpPr>
      <dsp:spPr>
        <a:xfrm rot="19440000">
          <a:off x="1540369" y="1099295"/>
          <a:ext cx="374887" cy="47713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a-DK" sz="2000" kern="1200"/>
        </a:p>
      </dsp:txBody>
      <dsp:txXfrm>
        <a:off x="1551109" y="1227775"/>
        <a:ext cx="262421" cy="28628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7FA36F8-442E-48B4-A6BB-F2F1D1F0299D}">
      <dsp:nvSpPr>
        <dsp:cNvPr id="0" name=""/>
        <dsp:cNvSpPr/>
      </dsp:nvSpPr>
      <dsp:spPr>
        <a:xfrm>
          <a:off x="1887519" y="1389"/>
          <a:ext cx="1413739" cy="1413739"/>
        </a:xfrm>
        <a:prstGeom prst="ellipse">
          <a:avLst/>
        </a:prstGeom>
        <a:solidFill>
          <a:srgbClr val="005387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 err="1"/>
            <a:t>Foranalyse</a:t>
          </a:r>
          <a:endParaRPr lang="da-DK" sz="1200" kern="1200" dirty="0"/>
        </a:p>
      </dsp:txBody>
      <dsp:txXfrm>
        <a:off x="2094556" y="208426"/>
        <a:ext cx="999665" cy="999665"/>
      </dsp:txXfrm>
    </dsp:sp>
    <dsp:sp modelId="{767E1F28-0D03-4889-B3D4-5F3F8ACBDB29}">
      <dsp:nvSpPr>
        <dsp:cNvPr id="0" name=""/>
        <dsp:cNvSpPr/>
      </dsp:nvSpPr>
      <dsp:spPr>
        <a:xfrm rot="2160000">
          <a:off x="3256354" y="1086822"/>
          <a:ext cx="374887" cy="47713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a-DK" sz="2000" kern="1200"/>
        </a:p>
      </dsp:txBody>
      <dsp:txXfrm>
        <a:off x="3267094" y="1149196"/>
        <a:ext cx="262421" cy="286283"/>
      </dsp:txXfrm>
    </dsp:sp>
    <dsp:sp modelId="{B0BA79C4-EF26-46A4-B2F5-D9681056CD7A}">
      <dsp:nvSpPr>
        <dsp:cNvPr id="0" name=""/>
        <dsp:cNvSpPr/>
      </dsp:nvSpPr>
      <dsp:spPr>
        <a:xfrm>
          <a:off x="3603505" y="1248126"/>
          <a:ext cx="1413739" cy="1413739"/>
        </a:xfrm>
        <a:prstGeom prst="ellipse">
          <a:avLst/>
        </a:prstGeom>
        <a:solidFill>
          <a:srgbClr val="005387"/>
        </a:solidFill>
        <a:ln w="1270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Opstart</a:t>
          </a:r>
        </a:p>
      </dsp:txBody>
      <dsp:txXfrm>
        <a:off x="3810542" y="1455163"/>
        <a:ext cx="999665" cy="999665"/>
      </dsp:txXfrm>
    </dsp:sp>
    <dsp:sp modelId="{E086B265-6B30-4277-A9FC-A997F9423001}">
      <dsp:nvSpPr>
        <dsp:cNvPr id="0" name=""/>
        <dsp:cNvSpPr/>
      </dsp:nvSpPr>
      <dsp:spPr>
        <a:xfrm rot="6480000">
          <a:off x="3798485" y="2714968"/>
          <a:ext cx="374887" cy="47713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a-DK" sz="2000" kern="1200"/>
        </a:p>
      </dsp:txBody>
      <dsp:txXfrm rot="10800000">
        <a:off x="3872095" y="2756914"/>
        <a:ext cx="262421" cy="286283"/>
      </dsp:txXfrm>
    </dsp:sp>
    <dsp:sp modelId="{F6C6ADB9-43B2-4933-86AF-A0AE2F4B51FD}">
      <dsp:nvSpPr>
        <dsp:cNvPr id="0" name=""/>
        <dsp:cNvSpPr/>
      </dsp:nvSpPr>
      <dsp:spPr>
        <a:xfrm>
          <a:off x="2948057" y="3265388"/>
          <a:ext cx="1413739" cy="1413739"/>
        </a:xfrm>
        <a:prstGeom prst="ellipse">
          <a:avLst/>
        </a:prstGeom>
        <a:solidFill>
          <a:srgbClr val="005387"/>
        </a:solidFill>
        <a:ln w="1270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Proces</a:t>
          </a:r>
        </a:p>
      </dsp:txBody>
      <dsp:txXfrm>
        <a:off x="3155094" y="3472425"/>
        <a:ext cx="999665" cy="999665"/>
      </dsp:txXfrm>
    </dsp:sp>
    <dsp:sp modelId="{C3D9BF0B-DB75-4CB4-AE1D-E17F7FD92753}">
      <dsp:nvSpPr>
        <dsp:cNvPr id="0" name=""/>
        <dsp:cNvSpPr/>
      </dsp:nvSpPr>
      <dsp:spPr>
        <a:xfrm rot="10800000">
          <a:off x="2417555" y="3733689"/>
          <a:ext cx="374887" cy="47713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a-DK" sz="2000" kern="1200"/>
        </a:p>
      </dsp:txBody>
      <dsp:txXfrm rot="10800000">
        <a:off x="2530021" y="3829116"/>
        <a:ext cx="262421" cy="286283"/>
      </dsp:txXfrm>
    </dsp:sp>
    <dsp:sp modelId="{E6C8373C-3EF6-46AD-A87F-FBDCACF12632}">
      <dsp:nvSpPr>
        <dsp:cNvPr id="0" name=""/>
        <dsp:cNvSpPr/>
      </dsp:nvSpPr>
      <dsp:spPr>
        <a:xfrm>
          <a:off x="826982" y="3265388"/>
          <a:ext cx="1413739" cy="1413739"/>
        </a:xfrm>
        <a:prstGeom prst="ellipse">
          <a:avLst/>
        </a:prstGeom>
        <a:solidFill>
          <a:srgbClr val="005387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Teknik</a:t>
          </a:r>
        </a:p>
      </dsp:txBody>
      <dsp:txXfrm>
        <a:off x="1034019" y="3472425"/>
        <a:ext cx="999665" cy="999665"/>
      </dsp:txXfrm>
    </dsp:sp>
    <dsp:sp modelId="{58FC99F3-3903-45BB-A264-3A0EC1ACA236}">
      <dsp:nvSpPr>
        <dsp:cNvPr id="0" name=""/>
        <dsp:cNvSpPr/>
      </dsp:nvSpPr>
      <dsp:spPr>
        <a:xfrm rot="15120000">
          <a:off x="1021962" y="2735149"/>
          <a:ext cx="374887" cy="47713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a-DK" sz="2000" kern="1200"/>
        </a:p>
      </dsp:txBody>
      <dsp:txXfrm rot="10800000">
        <a:off x="1095572" y="2884057"/>
        <a:ext cx="262421" cy="286283"/>
      </dsp:txXfrm>
    </dsp:sp>
    <dsp:sp modelId="{BA3DCE21-4796-455F-8CE8-8093CCE148DB}">
      <dsp:nvSpPr>
        <dsp:cNvPr id="0" name=""/>
        <dsp:cNvSpPr/>
      </dsp:nvSpPr>
      <dsp:spPr>
        <a:xfrm>
          <a:off x="171533" y="1248126"/>
          <a:ext cx="1413739" cy="1413739"/>
        </a:xfrm>
        <a:prstGeom prst="ellipse">
          <a:avLst/>
        </a:prstGeom>
        <a:solidFill>
          <a:srgbClr val="005387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Drift</a:t>
          </a:r>
        </a:p>
      </dsp:txBody>
      <dsp:txXfrm>
        <a:off x="378570" y="1455163"/>
        <a:ext cx="999665" cy="999665"/>
      </dsp:txXfrm>
    </dsp:sp>
    <dsp:sp modelId="{B075ABFB-541E-4C9F-8795-50DD9EF85B40}">
      <dsp:nvSpPr>
        <dsp:cNvPr id="0" name=""/>
        <dsp:cNvSpPr/>
      </dsp:nvSpPr>
      <dsp:spPr>
        <a:xfrm rot="19440000">
          <a:off x="1540369" y="1099295"/>
          <a:ext cx="374887" cy="47713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a-DK" sz="2000" kern="1200"/>
        </a:p>
      </dsp:txBody>
      <dsp:txXfrm>
        <a:off x="1551109" y="1227775"/>
        <a:ext cx="262421" cy="286283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7FA36F8-442E-48B4-A6BB-F2F1D1F0299D}">
      <dsp:nvSpPr>
        <dsp:cNvPr id="0" name=""/>
        <dsp:cNvSpPr/>
      </dsp:nvSpPr>
      <dsp:spPr>
        <a:xfrm>
          <a:off x="1887519" y="1389"/>
          <a:ext cx="1413739" cy="1413739"/>
        </a:xfrm>
        <a:prstGeom prst="ellipse">
          <a:avLst/>
        </a:prstGeom>
        <a:solidFill>
          <a:srgbClr val="005387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 err="1"/>
            <a:t>Foranalyse</a:t>
          </a:r>
          <a:endParaRPr lang="da-DK" sz="1200" kern="1200" dirty="0"/>
        </a:p>
      </dsp:txBody>
      <dsp:txXfrm>
        <a:off x="2094556" y="208426"/>
        <a:ext cx="999665" cy="999665"/>
      </dsp:txXfrm>
    </dsp:sp>
    <dsp:sp modelId="{767E1F28-0D03-4889-B3D4-5F3F8ACBDB29}">
      <dsp:nvSpPr>
        <dsp:cNvPr id="0" name=""/>
        <dsp:cNvSpPr/>
      </dsp:nvSpPr>
      <dsp:spPr>
        <a:xfrm rot="2160000">
          <a:off x="3256354" y="1086822"/>
          <a:ext cx="374887" cy="47713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a-DK" sz="2000" kern="1200"/>
        </a:p>
      </dsp:txBody>
      <dsp:txXfrm>
        <a:off x="3267094" y="1149196"/>
        <a:ext cx="262421" cy="286283"/>
      </dsp:txXfrm>
    </dsp:sp>
    <dsp:sp modelId="{B0BA79C4-EF26-46A4-B2F5-D9681056CD7A}">
      <dsp:nvSpPr>
        <dsp:cNvPr id="0" name=""/>
        <dsp:cNvSpPr/>
      </dsp:nvSpPr>
      <dsp:spPr>
        <a:xfrm>
          <a:off x="3603505" y="1248126"/>
          <a:ext cx="1413739" cy="1413739"/>
        </a:xfrm>
        <a:prstGeom prst="ellipse">
          <a:avLst/>
        </a:prstGeom>
        <a:solidFill>
          <a:srgbClr val="005387"/>
        </a:solidFill>
        <a:ln w="1270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Opstart</a:t>
          </a:r>
        </a:p>
      </dsp:txBody>
      <dsp:txXfrm>
        <a:off x="3810542" y="1455163"/>
        <a:ext cx="999665" cy="999665"/>
      </dsp:txXfrm>
    </dsp:sp>
    <dsp:sp modelId="{E086B265-6B30-4277-A9FC-A997F9423001}">
      <dsp:nvSpPr>
        <dsp:cNvPr id="0" name=""/>
        <dsp:cNvSpPr/>
      </dsp:nvSpPr>
      <dsp:spPr>
        <a:xfrm rot="6480000">
          <a:off x="3798485" y="2714968"/>
          <a:ext cx="374887" cy="47713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a-DK" sz="2000" kern="1200"/>
        </a:p>
      </dsp:txBody>
      <dsp:txXfrm rot="10800000">
        <a:off x="3872095" y="2756914"/>
        <a:ext cx="262421" cy="286283"/>
      </dsp:txXfrm>
    </dsp:sp>
    <dsp:sp modelId="{F6C6ADB9-43B2-4933-86AF-A0AE2F4B51FD}">
      <dsp:nvSpPr>
        <dsp:cNvPr id="0" name=""/>
        <dsp:cNvSpPr/>
      </dsp:nvSpPr>
      <dsp:spPr>
        <a:xfrm>
          <a:off x="2948057" y="3265388"/>
          <a:ext cx="1413739" cy="1413739"/>
        </a:xfrm>
        <a:prstGeom prst="ellipse">
          <a:avLst/>
        </a:prstGeom>
        <a:solidFill>
          <a:srgbClr val="005387"/>
        </a:solidFill>
        <a:ln w="1270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Proces</a:t>
          </a:r>
        </a:p>
      </dsp:txBody>
      <dsp:txXfrm>
        <a:off x="3155094" y="3472425"/>
        <a:ext cx="999665" cy="999665"/>
      </dsp:txXfrm>
    </dsp:sp>
    <dsp:sp modelId="{C3D9BF0B-DB75-4CB4-AE1D-E17F7FD92753}">
      <dsp:nvSpPr>
        <dsp:cNvPr id="0" name=""/>
        <dsp:cNvSpPr/>
      </dsp:nvSpPr>
      <dsp:spPr>
        <a:xfrm rot="10800000">
          <a:off x="2417555" y="3733689"/>
          <a:ext cx="374887" cy="47713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a-DK" sz="2000" kern="1200"/>
        </a:p>
      </dsp:txBody>
      <dsp:txXfrm rot="10800000">
        <a:off x="2530021" y="3829116"/>
        <a:ext cx="262421" cy="286283"/>
      </dsp:txXfrm>
    </dsp:sp>
    <dsp:sp modelId="{E6C8373C-3EF6-46AD-A87F-FBDCACF12632}">
      <dsp:nvSpPr>
        <dsp:cNvPr id="0" name=""/>
        <dsp:cNvSpPr/>
      </dsp:nvSpPr>
      <dsp:spPr>
        <a:xfrm>
          <a:off x="826982" y="3265388"/>
          <a:ext cx="1413739" cy="1413739"/>
        </a:xfrm>
        <a:prstGeom prst="ellipse">
          <a:avLst/>
        </a:prstGeom>
        <a:solidFill>
          <a:srgbClr val="005387"/>
        </a:solidFill>
        <a:ln w="1270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Teknik</a:t>
          </a:r>
        </a:p>
      </dsp:txBody>
      <dsp:txXfrm>
        <a:off x="1034019" y="3472425"/>
        <a:ext cx="999665" cy="999665"/>
      </dsp:txXfrm>
    </dsp:sp>
    <dsp:sp modelId="{58FC99F3-3903-45BB-A264-3A0EC1ACA236}">
      <dsp:nvSpPr>
        <dsp:cNvPr id="0" name=""/>
        <dsp:cNvSpPr/>
      </dsp:nvSpPr>
      <dsp:spPr>
        <a:xfrm rot="15120000">
          <a:off x="1021962" y="2735149"/>
          <a:ext cx="374887" cy="47713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a-DK" sz="2000" kern="1200"/>
        </a:p>
      </dsp:txBody>
      <dsp:txXfrm rot="10800000">
        <a:off x="1095572" y="2884057"/>
        <a:ext cx="262421" cy="286283"/>
      </dsp:txXfrm>
    </dsp:sp>
    <dsp:sp modelId="{BA3DCE21-4796-455F-8CE8-8093CCE148DB}">
      <dsp:nvSpPr>
        <dsp:cNvPr id="0" name=""/>
        <dsp:cNvSpPr/>
      </dsp:nvSpPr>
      <dsp:spPr>
        <a:xfrm>
          <a:off x="171533" y="1248126"/>
          <a:ext cx="1413739" cy="1413739"/>
        </a:xfrm>
        <a:prstGeom prst="ellipse">
          <a:avLst/>
        </a:prstGeom>
        <a:solidFill>
          <a:srgbClr val="005387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Drift</a:t>
          </a:r>
        </a:p>
      </dsp:txBody>
      <dsp:txXfrm>
        <a:off x="378570" y="1455163"/>
        <a:ext cx="999665" cy="999665"/>
      </dsp:txXfrm>
    </dsp:sp>
    <dsp:sp modelId="{B075ABFB-541E-4C9F-8795-50DD9EF85B40}">
      <dsp:nvSpPr>
        <dsp:cNvPr id="0" name=""/>
        <dsp:cNvSpPr/>
      </dsp:nvSpPr>
      <dsp:spPr>
        <a:xfrm rot="19440000">
          <a:off x="1540369" y="1099295"/>
          <a:ext cx="374887" cy="47713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a-DK" sz="2000" kern="1200"/>
        </a:p>
      </dsp:txBody>
      <dsp:txXfrm>
        <a:off x="1551109" y="1227775"/>
        <a:ext cx="262421" cy="286283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7FA36F8-442E-48B4-A6BB-F2F1D1F0299D}">
      <dsp:nvSpPr>
        <dsp:cNvPr id="0" name=""/>
        <dsp:cNvSpPr/>
      </dsp:nvSpPr>
      <dsp:spPr>
        <a:xfrm>
          <a:off x="1887519" y="1389"/>
          <a:ext cx="1413739" cy="1413739"/>
        </a:xfrm>
        <a:prstGeom prst="ellipse">
          <a:avLst/>
        </a:prstGeom>
        <a:solidFill>
          <a:srgbClr val="005387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 err="1"/>
            <a:t>Foranalyse</a:t>
          </a:r>
          <a:endParaRPr lang="da-DK" sz="1200" kern="1200" dirty="0"/>
        </a:p>
      </dsp:txBody>
      <dsp:txXfrm>
        <a:off x="2094556" y="208426"/>
        <a:ext cx="999665" cy="999665"/>
      </dsp:txXfrm>
    </dsp:sp>
    <dsp:sp modelId="{767E1F28-0D03-4889-B3D4-5F3F8ACBDB29}">
      <dsp:nvSpPr>
        <dsp:cNvPr id="0" name=""/>
        <dsp:cNvSpPr/>
      </dsp:nvSpPr>
      <dsp:spPr>
        <a:xfrm rot="2160000">
          <a:off x="3256354" y="1086822"/>
          <a:ext cx="374887" cy="47713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a-DK" sz="2000" kern="1200"/>
        </a:p>
      </dsp:txBody>
      <dsp:txXfrm>
        <a:off x="3267094" y="1149196"/>
        <a:ext cx="262421" cy="286283"/>
      </dsp:txXfrm>
    </dsp:sp>
    <dsp:sp modelId="{B0BA79C4-EF26-46A4-B2F5-D9681056CD7A}">
      <dsp:nvSpPr>
        <dsp:cNvPr id="0" name=""/>
        <dsp:cNvSpPr/>
      </dsp:nvSpPr>
      <dsp:spPr>
        <a:xfrm>
          <a:off x="3603505" y="1248126"/>
          <a:ext cx="1413739" cy="1413739"/>
        </a:xfrm>
        <a:prstGeom prst="ellipse">
          <a:avLst/>
        </a:prstGeom>
        <a:solidFill>
          <a:srgbClr val="005387"/>
        </a:solidFill>
        <a:ln w="1270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Opstart</a:t>
          </a:r>
        </a:p>
      </dsp:txBody>
      <dsp:txXfrm>
        <a:off x="3810542" y="1455163"/>
        <a:ext cx="999665" cy="999665"/>
      </dsp:txXfrm>
    </dsp:sp>
    <dsp:sp modelId="{E086B265-6B30-4277-A9FC-A997F9423001}">
      <dsp:nvSpPr>
        <dsp:cNvPr id="0" name=""/>
        <dsp:cNvSpPr/>
      </dsp:nvSpPr>
      <dsp:spPr>
        <a:xfrm rot="6480000">
          <a:off x="3798485" y="2714968"/>
          <a:ext cx="374887" cy="47713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a-DK" sz="2000" kern="1200"/>
        </a:p>
      </dsp:txBody>
      <dsp:txXfrm rot="10800000">
        <a:off x="3872095" y="2756914"/>
        <a:ext cx="262421" cy="286283"/>
      </dsp:txXfrm>
    </dsp:sp>
    <dsp:sp modelId="{F6C6ADB9-43B2-4933-86AF-A0AE2F4B51FD}">
      <dsp:nvSpPr>
        <dsp:cNvPr id="0" name=""/>
        <dsp:cNvSpPr/>
      </dsp:nvSpPr>
      <dsp:spPr>
        <a:xfrm>
          <a:off x="2948057" y="3265388"/>
          <a:ext cx="1413739" cy="1413739"/>
        </a:xfrm>
        <a:prstGeom prst="ellipse">
          <a:avLst/>
        </a:prstGeom>
        <a:solidFill>
          <a:srgbClr val="005387"/>
        </a:solidFill>
        <a:ln w="1270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Proces</a:t>
          </a:r>
        </a:p>
      </dsp:txBody>
      <dsp:txXfrm>
        <a:off x="3155094" y="3472425"/>
        <a:ext cx="999665" cy="999665"/>
      </dsp:txXfrm>
    </dsp:sp>
    <dsp:sp modelId="{C3D9BF0B-DB75-4CB4-AE1D-E17F7FD92753}">
      <dsp:nvSpPr>
        <dsp:cNvPr id="0" name=""/>
        <dsp:cNvSpPr/>
      </dsp:nvSpPr>
      <dsp:spPr>
        <a:xfrm rot="10800000">
          <a:off x="2417555" y="3733689"/>
          <a:ext cx="374887" cy="47713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a-DK" sz="2000" kern="1200"/>
        </a:p>
      </dsp:txBody>
      <dsp:txXfrm rot="10800000">
        <a:off x="2530021" y="3829116"/>
        <a:ext cx="262421" cy="286283"/>
      </dsp:txXfrm>
    </dsp:sp>
    <dsp:sp modelId="{E6C8373C-3EF6-46AD-A87F-FBDCACF12632}">
      <dsp:nvSpPr>
        <dsp:cNvPr id="0" name=""/>
        <dsp:cNvSpPr/>
      </dsp:nvSpPr>
      <dsp:spPr>
        <a:xfrm>
          <a:off x="826982" y="3265388"/>
          <a:ext cx="1413739" cy="1413739"/>
        </a:xfrm>
        <a:prstGeom prst="ellipse">
          <a:avLst/>
        </a:prstGeom>
        <a:solidFill>
          <a:srgbClr val="005387"/>
        </a:solidFill>
        <a:ln w="1270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Teknik</a:t>
          </a:r>
        </a:p>
      </dsp:txBody>
      <dsp:txXfrm>
        <a:off x="1034019" y="3472425"/>
        <a:ext cx="999665" cy="999665"/>
      </dsp:txXfrm>
    </dsp:sp>
    <dsp:sp modelId="{58FC99F3-3903-45BB-A264-3A0EC1ACA236}">
      <dsp:nvSpPr>
        <dsp:cNvPr id="0" name=""/>
        <dsp:cNvSpPr/>
      </dsp:nvSpPr>
      <dsp:spPr>
        <a:xfrm rot="15120000">
          <a:off x="1021962" y="2735149"/>
          <a:ext cx="374887" cy="47713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a-DK" sz="2000" kern="1200"/>
        </a:p>
      </dsp:txBody>
      <dsp:txXfrm rot="10800000">
        <a:off x="1095572" y="2884057"/>
        <a:ext cx="262421" cy="286283"/>
      </dsp:txXfrm>
    </dsp:sp>
    <dsp:sp modelId="{BA3DCE21-4796-455F-8CE8-8093CCE148DB}">
      <dsp:nvSpPr>
        <dsp:cNvPr id="0" name=""/>
        <dsp:cNvSpPr/>
      </dsp:nvSpPr>
      <dsp:spPr>
        <a:xfrm>
          <a:off x="171533" y="1248126"/>
          <a:ext cx="1413739" cy="1413739"/>
        </a:xfrm>
        <a:prstGeom prst="ellipse">
          <a:avLst/>
        </a:prstGeom>
        <a:solidFill>
          <a:srgbClr val="005387"/>
        </a:solidFill>
        <a:ln w="1270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Drift</a:t>
          </a:r>
        </a:p>
      </dsp:txBody>
      <dsp:txXfrm>
        <a:off x="378570" y="1455163"/>
        <a:ext cx="999665" cy="999665"/>
      </dsp:txXfrm>
    </dsp:sp>
    <dsp:sp modelId="{B075ABFB-541E-4C9F-8795-50DD9EF85B40}">
      <dsp:nvSpPr>
        <dsp:cNvPr id="0" name=""/>
        <dsp:cNvSpPr/>
      </dsp:nvSpPr>
      <dsp:spPr>
        <a:xfrm rot="19440000">
          <a:off x="1540369" y="1099295"/>
          <a:ext cx="374887" cy="47713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a-DK" sz="2000" kern="1200"/>
        </a:p>
      </dsp:txBody>
      <dsp:txXfrm>
        <a:off x="1551109" y="1227775"/>
        <a:ext cx="262421" cy="286283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7FA36F8-442E-48B4-A6BB-F2F1D1F0299D}">
      <dsp:nvSpPr>
        <dsp:cNvPr id="0" name=""/>
        <dsp:cNvSpPr/>
      </dsp:nvSpPr>
      <dsp:spPr>
        <a:xfrm>
          <a:off x="1887519" y="1389"/>
          <a:ext cx="1413739" cy="1413739"/>
        </a:xfrm>
        <a:prstGeom prst="ellipse">
          <a:avLst/>
        </a:prstGeom>
        <a:solidFill>
          <a:srgbClr val="005387"/>
        </a:solidFill>
        <a:ln w="127000" cap="flat" cmpd="sng" algn="ctr">
          <a:noFill/>
          <a:prstDash val="solid"/>
          <a:round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 err="1"/>
            <a:t>Foranalyse</a:t>
          </a:r>
          <a:endParaRPr lang="da-DK" sz="1200" kern="1200" dirty="0"/>
        </a:p>
      </dsp:txBody>
      <dsp:txXfrm>
        <a:off x="2094556" y="208426"/>
        <a:ext cx="999665" cy="999665"/>
      </dsp:txXfrm>
    </dsp:sp>
    <dsp:sp modelId="{767E1F28-0D03-4889-B3D4-5F3F8ACBDB29}">
      <dsp:nvSpPr>
        <dsp:cNvPr id="0" name=""/>
        <dsp:cNvSpPr/>
      </dsp:nvSpPr>
      <dsp:spPr>
        <a:xfrm rot="2160000">
          <a:off x="3256354" y="1086822"/>
          <a:ext cx="374887" cy="47713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a-DK" sz="2000" kern="1200"/>
        </a:p>
      </dsp:txBody>
      <dsp:txXfrm>
        <a:off x="3267094" y="1149196"/>
        <a:ext cx="262421" cy="286283"/>
      </dsp:txXfrm>
    </dsp:sp>
    <dsp:sp modelId="{B0BA79C4-EF26-46A4-B2F5-D9681056CD7A}">
      <dsp:nvSpPr>
        <dsp:cNvPr id="0" name=""/>
        <dsp:cNvSpPr/>
      </dsp:nvSpPr>
      <dsp:spPr>
        <a:xfrm>
          <a:off x="3603505" y="1248126"/>
          <a:ext cx="1413739" cy="1413739"/>
        </a:xfrm>
        <a:prstGeom prst="ellipse">
          <a:avLst/>
        </a:prstGeom>
        <a:solidFill>
          <a:srgbClr val="005387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Opstart</a:t>
          </a:r>
        </a:p>
      </dsp:txBody>
      <dsp:txXfrm>
        <a:off x="3810542" y="1455163"/>
        <a:ext cx="999665" cy="999665"/>
      </dsp:txXfrm>
    </dsp:sp>
    <dsp:sp modelId="{E086B265-6B30-4277-A9FC-A997F9423001}">
      <dsp:nvSpPr>
        <dsp:cNvPr id="0" name=""/>
        <dsp:cNvSpPr/>
      </dsp:nvSpPr>
      <dsp:spPr>
        <a:xfrm rot="6480000">
          <a:off x="3798485" y="2714968"/>
          <a:ext cx="374887" cy="47713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a-DK" sz="2000" kern="1200"/>
        </a:p>
      </dsp:txBody>
      <dsp:txXfrm rot="10800000">
        <a:off x="3872095" y="2756914"/>
        <a:ext cx="262421" cy="286283"/>
      </dsp:txXfrm>
    </dsp:sp>
    <dsp:sp modelId="{F6C6ADB9-43B2-4933-86AF-A0AE2F4B51FD}">
      <dsp:nvSpPr>
        <dsp:cNvPr id="0" name=""/>
        <dsp:cNvSpPr/>
      </dsp:nvSpPr>
      <dsp:spPr>
        <a:xfrm>
          <a:off x="2948057" y="3265388"/>
          <a:ext cx="1413739" cy="1413739"/>
        </a:xfrm>
        <a:prstGeom prst="ellipse">
          <a:avLst/>
        </a:prstGeom>
        <a:solidFill>
          <a:srgbClr val="005387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Proces</a:t>
          </a:r>
        </a:p>
      </dsp:txBody>
      <dsp:txXfrm>
        <a:off x="3155094" y="3472425"/>
        <a:ext cx="999665" cy="999665"/>
      </dsp:txXfrm>
    </dsp:sp>
    <dsp:sp modelId="{C3D9BF0B-DB75-4CB4-AE1D-E17F7FD92753}">
      <dsp:nvSpPr>
        <dsp:cNvPr id="0" name=""/>
        <dsp:cNvSpPr/>
      </dsp:nvSpPr>
      <dsp:spPr>
        <a:xfrm rot="10800000">
          <a:off x="2417555" y="3733689"/>
          <a:ext cx="374887" cy="47713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a-DK" sz="2000" kern="1200"/>
        </a:p>
      </dsp:txBody>
      <dsp:txXfrm rot="10800000">
        <a:off x="2530021" y="3829116"/>
        <a:ext cx="262421" cy="286283"/>
      </dsp:txXfrm>
    </dsp:sp>
    <dsp:sp modelId="{E6C8373C-3EF6-46AD-A87F-FBDCACF12632}">
      <dsp:nvSpPr>
        <dsp:cNvPr id="0" name=""/>
        <dsp:cNvSpPr/>
      </dsp:nvSpPr>
      <dsp:spPr>
        <a:xfrm>
          <a:off x="826982" y="3265388"/>
          <a:ext cx="1413739" cy="1413739"/>
        </a:xfrm>
        <a:prstGeom prst="ellipse">
          <a:avLst/>
        </a:prstGeom>
        <a:solidFill>
          <a:srgbClr val="005387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Teknik</a:t>
          </a:r>
        </a:p>
      </dsp:txBody>
      <dsp:txXfrm>
        <a:off x="1034019" y="3472425"/>
        <a:ext cx="999665" cy="999665"/>
      </dsp:txXfrm>
    </dsp:sp>
    <dsp:sp modelId="{58FC99F3-3903-45BB-A264-3A0EC1ACA236}">
      <dsp:nvSpPr>
        <dsp:cNvPr id="0" name=""/>
        <dsp:cNvSpPr/>
      </dsp:nvSpPr>
      <dsp:spPr>
        <a:xfrm rot="15120000">
          <a:off x="1021962" y="2735149"/>
          <a:ext cx="374887" cy="47713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a-DK" sz="2000" kern="1200"/>
        </a:p>
      </dsp:txBody>
      <dsp:txXfrm rot="10800000">
        <a:off x="1095572" y="2884057"/>
        <a:ext cx="262421" cy="286283"/>
      </dsp:txXfrm>
    </dsp:sp>
    <dsp:sp modelId="{BA3DCE21-4796-455F-8CE8-8093CCE148DB}">
      <dsp:nvSpPr>
        <dsp:cNvPr id="0" name=""/>
        <dsp:cNvSpPr/>
      </dsp:nvSpPr>
      <dsp:spPr>
        <a:xfrm>
          <a:off x="171533" y="1248126"/>
          <a:ext cx="1413739" cy="1413739"/>
        </a:xfrm>
        <a:prstGeom prst="ellipse">
          <a:avLst/>
        </a:prstGeom>
        <a:solidFill>
          <a:srgbClr val="005387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Drift</a:t>
          </a:r>
        </a:p>
      </dsp:txBody>
      <dsp:txXfrm>
        <a:off x="378570" y="1455163"/>
        <a:ext cx="999665" cy="999665"/>
      </dsp:txXfrm>
    </dsp:sp>
    <dsp:sp modelId="{B075ABFB-541E-4C9F-8795-50DD9EF85B40}">
      <dsp:nvSpPr>
        <dsp:cNvPr id="0" name=""/>
        <dsp:cNvSpPr/>
      </dsp:nvSpPr>
      <dsp:spPr>
        <a:xfrm rot="19440000">
          <a:off x="1540369" y="1099295"/>
          <a:ext cx="374887" cy="47713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a-DK" sz="2000" kern="1200"/>
        </a:p>
      </dsp:txBody>
      <dsp:txXfrm>
        <a:off x="1551109" y="1227775"/>
        <a:ext cx="262421" cy="28628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dsholder til dato 2">
            <a:extLst>
              <a:ext uri="{FF2B5EF4-FFF2-40B4-BE49-F238E27FC236}">
                <a16:creationId xmlns:a16="http://schemas.microsoft.com/office/drawing/2014/main" id="{3AFCA7B7-42AF-441B-A318-28E52687156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398837" y="9505"/>
            <a:ext cx="3425981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da-DK" b="1" dirty="0">
                <a:latin typeface="Verdana" panose="020B0604030504040204" pitchFamily="34" charset="0"/>
                <a:ea typeface="Verdana" panose="020B0604030504040204" pitchFamily="34" charset="0"/>
              </a:rPr>
              <a:t> UDFYLD OVERSKRIFT│</a:t>
            </a:r>
            <a:fld id="{6862175C-A352-4E74-B964-113AE26BECD3}" type="datetimeFigureOut">
              <a:rPr lang="da-DK" b="1" smtClean="0">
                <a:latin typeface="Verdana" panose="020B0604030504040204" pitchFamily="34" charset="0"/>
                <a:ea typeface="Verdana" panose="020B0604030504040204" pitchFamily="34" charset="0"/>
              </a:rPr>
              <a:t>07-11-2024</a:t>
            </a:fld>
            <a:endParaRPr lang="da-DK" b="1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" name="Pladsholder til sidefod 3">
            <a:extLst>
              <a:ext uri="{FF2B5EF4-FFF2-40B4-BE49-F238E27FC236}">
                <a16:creationId xmlns:a16="http://schemas.microsoft.com/office/drawing/2014/main" id="{EB0D91D2-FDBC-4AFA-B71A-E29E117B03E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19077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 dirty="0"/>
          </a:p>
        </p:txBody>
      </p:sp>
      <p:sp>
        <p:nvSpPr>
          <p:cNvPr id="5" name="Pladsholder til slidenummer 4">
            <a:extLst>
              <a:ext uri="{FF2B5EF4-FFF2-40B4-BE49-F238E27FC236}">
                <a16:creationId xmlns:a16="http://schemas.microsoft.com/office/drawing/2014/main" id="{C6E368AD-12A3-4B8F-AAF6-7336134774D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0443" y="9419077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0622B0-F3EA-49C8-A40B-4A8A42999450}" type="slidenum">
              <a:rPr lang="da-DK" smtClean="0">
                <a:latin typeface="Verdana" panose="020B0604030504040204" pitchFamily="34" charset="0"/>
                <a:ea typeface="Verdana" panose="020B0604030504040204" pitchFamily="34" charset="0"/>
              </a:rPr>
              <a:t>‹nr.›</a:t>
            </a:fld>
            <a:endParaRPr lang="da-DK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6" name="Billede 5">
            <a:extLst>
              <a:ext uri="{FF2B5EF4-FFF2-40B4-BE49-F238E27FC236}">
                <a16:creationId xmlns:a16="http://schemas.microsoft.com/office/drawing/2014/main" id="{EB3AF33D-D984-4278-B40A-0031A7216FD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682" y="66210"/>
            <a:ext cx="1248552" cy="380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028663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488" y="744538"/>
            <a:ext cx="6616700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8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5153"/>
            <a:ext cx="5438140" cy="446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a-DK" noProof="0" dirty="0"/>
              <a:t>Klik for at redigere teksttypografierne i masteren</a:t>
            </a:r>
          </a:p>
          <a:p>
            <a:pPr lvl="1"/>
            <a:r>
              <a:rPr lang="da-DK" noProof="0" dirty="0"/>
              <a:t>Andet niveau</a:t>
            </a:r>
          </a:p>
          <a:p>
            <a:pPr lvl="2"/>
            <a:r>
              <a:rPr lang="da-DK" noProof="0" dirty="0"/>
              <a:t>Tredje niveau</a:t>
            </a:r>
          </a:p>
          <a:p>
            <a:pPr lvl="3"/>
            <a:r>
              <a:rPr lang="da-DK" noProof="0" dirty="0"/>
              <a:t>Fjerde niveau</a:t>
            </a:r>
          </a:p>
          <a:p>
            <a:pPr lvl="4"/>
            <a:r>
              <a:rPr lang="da-DK" noProof="0" dirty="0"/>
              <a:t>Femte niveau</a:t>
            </a:r>
          </a:p>
        </p:txBody>
      </p:sp>
      <p:sp>
        <p:nvSpPr>
          <p:cNvPr id="2458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da-DK" dirty="0"/>
          </a:p>
        </p:txBody>
      </p:sp>
      <p:sp>
        <p:nvSpPr>
          <p:cNvPr id="2458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443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32BBC5DE-AD22-4F3D-ACA0-7BCE3BEE26B9}" type="slidenum">
              <a:rPr lang="da-DK"/>
              <a:pPr>
                <a:defRPr/>
              </a:pPr>
              <a:t>‹nr.›</a:t>
            </a:fld>
            <a:endParaRPr lang="da-DK" dirty="0"/>
          </a:p>
        </p:txBody>
      </p:sp>
      <p:sp>
        <p:nvSpPr>
          <p:cNvPr id="8" name="Pladsholder til dato 2">
            <a:extLst>
              <a:ext uri="{FF2B5EF4-FFF2-40B4-BE49-F238E27FC236}">
                <a16:creationId xmlns:a16="http://schemas.microsoft.com/office/drawing/2014/main" id="{DC9177C8-2CD8-4D0C-8BF5-491110EEAA3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398837" y="9505"/>
            <a:ext cx="3425981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da-DK" b="1" dirty="0">
                <a:latin typeface="Verdana" panose="020B0604030504040204" pitchFamily="34" charset="0"/>
                <a:ea typeface="Verdana" panose="020B0604030504040204" pitchFamily="34" charset="0"/>
              </a:rPr>
              <a:t> UDFYLD OVERSKRIFT│</a:t>
            </a:r>
            <a:fld id="{6862175C-A352-4E74-B964-113AE26BECD3}" type="datetimeFigureOut">
              <a:rPr lang="da-DK" b="1" smtClean="0">
                <a:latin typeface="Verdana" panose="020B0604030504040204" pitchFamily="34" charset="0"/>
                <a:ea typeface="Verdana" panose="020B0604030504040204" pitchFamily="34" charset="0"/>
              </a:rPr>
              <a:t>07-11-2024</a:t>
            </a:fld>
            <a:endParaRPr lang="da-DK" b="1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9" name="Billede 8">
            <a:extLst>
              <a:ext uri="{FF2B5EF4-FFF2-40B4-BE49-F238E27FC236}">
                <a16:creationId xmlns:a16="http://schemas.microsoft.com/office/drawing/2014/main" id="{EB579B77-0637-452E-828A-DA2D3758A44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682" y="66210"/>
            <a:ext cx="1248552" cy="380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30956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2BBC5DE-AD22-4F3D-ACA0-7BCE3BEE26B9}" type="slidenum">
              <a:rPr lang="da-DK" smtClean="0"/>
              <a:pPr>
                <a:defRPr/>
              </a:pPr>
              <a:t>1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8475114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dirty="0"/>
              <a:t>Forudsætninger</a:t>
            </a:r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2BBC5DE-AD22-4F3D-ACA0-7BCE3BEE26B9}" type="slidenum">
              <a:rPr lang="da-DK" smtClean="0"/>
              <a:pPr>
                <a:defRPr/>
              </a:pPr>
              <a:t>23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026147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7742" indent="-177742">
              <a:buFont typeface="Arial" panose="020B0604020202020204" pitchFamily="34" charset="0"/>
              <a:buChar char="•"/>
            </a:pPr>
            <a:r>
              <a:rPr lang="da-DK" baseline="0" dirty="0"/>
              <a:t>De forskellige faser vi arbejder i</a:t>
            </a:r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D203F4-3FD7-4FFE-9BA3-97DCF5D61DEC}" type="slidenum">
              <a:rPr lang="da-DK" smtClean="0"/>
              <a:t>7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1656823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96237" indent="-296237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da-DK" dirty="0">
                <a:solidFill>
                  <a:schemeClr val="bg1"/>
                </a:solidFill>
              </a:rPr>
              <a:t>Beskrivelse af idé modtages</a:t>
            </a:r>
          </a:p>
          <a:p>
            <a:pPr marL="296237" indent="-296237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da-DK" dirty="0">
                <a:solidFill>
                  <a:schemeClr val="bg1"/>
                </a:solidFill>
              </a:rPr>
              <a:t>Idé tilføjes evt. proceskatalog</a:t>
            </a:r>
          </a:p>
          <a:p>
            <a:pPr marL="296237" indent="-296237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da-DK" dirty="0">
                <a:solidFill>
                  <a:schemeClr val="bg1"/>
                </a:solidFill>
              </a:rPr>
              <a:t>Prioritering påtrykkes</a:t>
            </a:r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D203F4-3FD7-4FFE-9BA3-97DCF5D61DEC}" type="slidenum">
              <a:rPr lang="da-DK" smtClean="0"/>
              <a:t>8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9003353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96237" indent="-296237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da-DK" dirty="0">
                <a:solidFill>
                  <a:schemeClr val="bg1"/>
                </a:solidFill>
              </a:rPr>
              <a:t>Møde om arbejdsgang</a:t>
            </a:r>
          </a:p>
          <a:p>
            <a:pPr marL="296237" indent="-296237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da-DK" dirty="0">
                <a:solidFill>
                  <a:schemeClr val="bg1"/>
                </a:solidFill>
              </a:rPr>
              <a:t>Undersøger muligheder</a:t>
            </a:r>
          </a:p>
          <a:p>
            <a:pPr marL="296237" indent="-296237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da-DK" dirty="0">
                <a:solidFill>
                  <a:schemeClr val="bg1"/>
                </a:solidFill>
              </a:rPr>
              <a:t>Vi laver designer og dokumenterer robotten</a:t>
            </a:r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D203F4-3FD7-4FFE-9BA3-97DCF5D61DEC}" type="slidenum">
              <a:rPr lang="da-DK" smtClean="0"/>
              <a:t>9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0370866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96237" indent="-296237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da-DK" dirty="0">
                <a:solidFill>
                  <a:schemeClr val="bg1"/>
                </a:solidFill>
              </a:rPr>
              <a:t>Vi bygger robotten</a:t>
            </a:r>
          </a:p>
          <a:p>
            <a:pPr marL="296237" indent="-296237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da-DK" dirty="0">
                <a:solidFill>
                  <a:schemeClr val="bg1"/>
                </a:solidFill>
              </a:rPr>
              <a:t>Evt. undtagelser implementeres</a:t>
            </a:r>
          </a:p>
          <a:p>
            <a:pPr marL="296237" indent="-296237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da-DK" dirty="0">
                <a:solidFill>
                  <a:schemeClr val="bg1"/>
                </a:solidFill>
              </a:rPr>
              <a:t>Fejlhåndtering</a:t>
            </a:r>
          </a:p>
          <a:p>
            <a:pPr marL="296237" indent="-296237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da-DK" dirty="0">
                <a:solidFill>
                  <a:schemeClr val="bg1"/>
                </a:solidFill>
              </a:rPr>
              <a:t>Løbende test i UV-miljø</a:t>
            </a:r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D203F4-3FD7-4FFE-9BA3-97DCF5D61DEC}" type="slidenum">
              <a:rPr lang="da-DK" smtClean="0"/>
              <a:t>10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0629392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96237" indent="-296237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da-DK" dirty="0">
                <a:solidFill>
                  <a:schemeClr val="bg1"/>
                </a:solidFill>
              </a:rPr>
              <a:t>Robot testes med afd.</a:t>
            </a:r>
          </a:p>
          <a:p>
            <a:pPr marL="296237" indent="-296237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da-DK" dirty="0">
                <a:solidFill>
                  <a:schemeClr val="bg1"/>
                </a:solidFill>
              </a:rPr>
              <a:t>Data med kendt udfald anvendes</a:t>
            </a:r>
          </a:p>
          <a:p>
            <a:pPr marL="177742" indent="-177742">
              <a:buFont typeface="Arial" panose="020B0604020202020204" pitchFamily="34" charset="0"/>
              <a:buChar char="•"/>
            </a:pPr>
            <a:endParaRPr lang="da-DK" baseline="0" dirty="0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D203F4-3FD7-4FFE-9BA3-97DCF5D61DEC}" type="slidenum">
              <a:rPr lang="da-DK" smtClean="0"/>
              <a:t>11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646341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96237" indent="-296237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da-DK" dirty="0">
                <a:solidFill>
                  <a:schemeClr val="bg1"/>
                </a:solidFill>
              </a:rPr>
              <a:t>Robot frigives til drift</a:t>
            </a:r>
          </a:p>
          <a:p>
            <a:pPr marL="296237" indent="-296237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da-DK" dirty="0" err="1">
                <a:solidFill>
                  <a:schemeClr val="bg1"/>
                </a:solidFill>
              </a:rPr>
              <a:t>Unattended</a:t>
            </a:r>
            <a:r>
              <a:rPr lang="da-DK" dirty="0">
                <a:solidFill>
                  <a:schemeClr val="bg1"/>
                </a:solidFill>
              </a:rPr>
              <a:t>: Kører selv (trigger)</a:t>
            </a:r>
          </a:p>
          <a:p>
            <a:pPr marL="296237" indent="-296237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da-DK" dirty="0" err="1">
                <a:solidFill>
                  <a:schemeClr val="bg1"/>
                </a:solidFill>
              </a:rPr>
              <a:t>Attended</a:t>
            </a:r>
            <a:r>
              <a:rPr lang="da-DK" dirty="0">
                <a:solidFill>
                  <a:schemeClr val="bg1"/>
                </a:solidFill>
              </a:rPr>
              <a:t>: Kan frit anvendes via Citrix</a:t>
            </a:r>
          </a:p>
          <a:p>
            <a:pPr marL="296237" indent="-296237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da-DK" dirty="0">
                <a:solidFill>
                  <a:schemeClr val="bg1"/>
                </a:solidFill>
              </a:rPr>
              <a:t>Afd. melder løbende evt. fejl ind</a:t>
            </a:r>
          </a:p>
          <a:p>
            <a:pPr marL="177742" indent="-177742">
              <a:buFont typeface="Arial" panose="020B0604020202020204" pitchFamily="34" charset="0"/>
              <a:buChar char="•"/>
            </a:pPr>
            <a:endParaRPr lang="da-DK" baseline="0" dirty="0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D203F4-3FD7-4FFE-9BA3-97DCF5D61DEC}" type="slidenum">
              <a:rPr lang="da-DK" smtClean="0"/>
              <a:t>12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2392295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96237" indent="-296237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da-DK" dirty="0">
                <a:solidFill>
                  <a:schemeClr val="bg1"/>
                </a:solidFill>
              </a:rPr>
              <a:t>Forbedringer</a:t>
            </a:r>
          </a:p>
          <a:p>
            <a:pPr marL="296237" indent="-296237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da-DK" dirty="0">
                <a:solidFill>
                  <a:schemeClr val="bg1"/>
                </a:solidFill>
              </a:rPr>
              <a:t>Ved ændring af applikation</a:t>
            </a:r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D203F4-3FD7-4FFE-9BA3-97DCF5D61DEC}" type="slidenum">
              <a:rPr lang="da-DK" smtClean="0"/>
              <a:t>13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2210512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2BBC5DE-AD22-4F3D-ACA0-7BCE3BEE26B9}" type="slidenum">
              <a:rPr lang="da-DK" smtClean="0"/>
              <a:pPr>
                <a:defRPr/>
              </a:pPr>
              <a:t>20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934180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emf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emf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emf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lede 3">
            <a:extLst>
              <a:ext uri="{FF2B5EF4-FFF2-40B4-BE49-F238E27FC236}">
                <a16:creationId xmlns:a16="http://schemas.microsoft.com/office/drawing/2014/main" id="{4E401409-8C69-4C47-8570-7B1330A043D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483" b="17818"/>
          <a:stretch/>
        </p:blipFill>
        <p:spPr>
          <a:xfrm>
            <a:off x="0" y="1179567"/>
            <a:ext cx="9141512" cy="2870071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613C103-BF91-F418-A1FC-BCBFD1CA90D1}"/>
              </a:ext>
            </a:extLst>
          </p:cNvPr>
          <p:cNvSpPr/>
          <p:nvPr userDrawn="1"/>
        </p:nvSpPr>
        <p:spPr>
          <a:xfrm>
            <a:off x="0" y="2969518"/>
            <a:ext cx="9141512" cy="1080120"/>
          </a:xfrm>
          <a:prstGeom prst="rect">
            <a:avLst/>
          </a:prstGeom>
          <a:gradFill>
            <a:gsLst>
              <a:gs pos="0">
                <a:schemeClr val="tx2">
                  <a:alpha val="0"/>
                  <a:lumMod val="91000"/>
                </a:schemeClr>
              </a:gs>
              <a:gs pos="100000">
                <a:schemeClr val="tx2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35B3F3A-FAD8-5B44-542E-16B058707014}"/>
              </a:ext>
            </a:extLst>
          </p:cNvPr>
          <p:cNvSpPr/>
          <p:nvPr userDrawn="1"/>
        </p:nvSpPr>
        <p:spPr>
          <a:xfrm>
            <a:off x="0" y="3130574"/>
            <a:ext cx="9141512" cy="783568"/>
          </a:xfrm>
          <a:prstGeom prst="rect">
            <a:avLst/>
          </a:prstGeom>
          <a:gradFill flip="none" rotWithShape="1">
            <a:gsLst>
              <a:gs pos="26000">
                <a:schemeClr val="tx2">
                  <a:alpha val="0"/>
                  <a:lumMod val="91000"/>
                </a:schemeClr>
              </a:gs>
              <a:gs pos="47000">
                <a:schemeClr val="tx2"/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Pladsholder til tekst 12">
            <a:extLst>
              <a:ext uri="{FF2B5EF4-FFF2-40B4-BE49-F238E27FC236}">
                <a16:creationId xmlns:a16="http://schemas.microsoft.com/office/drawing/2014/main" id="{BCCF78FD-08EB-B715-B65A-3A5BAA8C651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79090" y="3624880"/>
            <a:ext cx="2952750" cy="289262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spcBef>
                <a:spcPts val="0"/>
              </a:spcBef>
              <a:buNone/>
              <a:defRPr sz="14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lvl="0"/>
            <a:r>
              <a:rPr lang="da-DK" dirty="0">
                <a:latin typeface="Verdana" panose="020B0604030504040204" pitchFamily="34" charset="0"/>
                <a:ea typeface="Verdana" panose="020B0604030504040204" pitchFamily="34" charset="0"/>
              </a:rPr>
              <a:t>Overskrift</a:t>
            </a:r>
          </a:p>
        </p:txBody>
      </p:sp>
      <p:sp>
        <p:nvSpPr>
          <p:cNvPr id="8" name="Pladsholder til tekst 12">
            <a:extLst>
              <a:ext uri="{FF2B5EF4-FFF2-40B4-BE49-F238E27FC236}">
                <a16:creationId xmlns:a16="http://schemas.microsoft.com/office/drawing/2014/main" id="{A5BE886A-52A8-6202-A70B-00E5D4F3056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7504" y="3130574"/>
            <a:ext cx="5400600" cy="432048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spcBef>
                <a:spcPts val="0"/>
              </a:spcBef>
              <a:buNone/>
              <a:defRPr sz="32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lvl="0"/>
            <a:r>
              <a:rPr lang="da-DK" dirty="0">
                <a:latin typeface="Verdana" panose="020B0604030504040204" pitchFamily="34" charset="0"/>
                <a:ea typeface="Verdana" panose="020B0604030504040204" pitchFamily="34" charset="0"/>
              </a:rPr>
              <a:t>Overskrift</a:t>
            </a:r>
          </a:p>
        </p:txBody>
      </p:sp>
      <p:pic>
        <p:nvPicPr>
          <p:cNvPr id="6" name="Billede 9">
            <a:extLst>
              <a:ext uri="{FF2B5EF4-FFF2-40B4-BE49-F238E27FC236}">
                <a16:creationId xmlns:a16="http://schemas.microsoft.com/office/drawing/2014/main" id="{50F9B921-1890-2288-E01D-B75362E3662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16416" y="4731991"/>
            <a:ext cx="994391" cy="41163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09072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fsnit eller titeldias grøn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lede 9">
            <a:extLst>
              <a:ext uri="{FF2B5EF4-FFF2-40B4-BE49-F238E27FC236}">
                <a16:creationId xmlns:a16="http://schemas.microsoft.com/office/drawing/2014/main" id="{FCF6F8E7-B9FE-F29C-DA94-927DA6C2D2B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23559" y="4708178"/>
            <a:ext cx="994391" cy="411636"/>
          </a:xfrm>
          <a:prstGeom prst="rect">
            <a:avLst/>
          </a:prstGeom>
          <a:noFill/>
        </p:spPr>
      </p:pic>
      <p:pic>
        <p:nvPicPr>
          <p:cNvPr id="11" name="Billede 6">
            <a:extLst>
              <a:ext uri="{FF2B5EF4-FFF2-40B4-BE49-F238E27FC236}">
                <a16:creationId xmlns:a16="http://schemas.microsoft.com/office/drawing/2014/main" id="{B3D41690-15D4-F736-6C87-4EFBF03AE24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87" t="33957" r="6480" b="33792"/>
          <a:stretch/>
        </p:blipFill>
        <p:spPr>
          <a:xfrm>
            <a:off x="180975" y="183356"/>
            <a:ext cx="792000" cy="20931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9614F379-69FD-BD36-ED91-3B0CA4D5126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alphaModFix amt="5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458" b="50858"/>
          <a:stretch/>
        </p:blipFill>
        <p:spPr>
          <a:xfrm>
            <a:off x="-396552" y="3544968"/>
            <a:ext cx="9620026" cy="1187022"/>
          </a:xfrm>
          <a:prstGeom prst="rect">
            <a:avLst/>
          </a:prstGeom>
          <a:noFill/>
        </p:spPr>
      </p:pic>
      <p:sp>
        <p:nvSpPr>
          <p:cNvPr id="14" name="Pladsholder til tekst 12">
            <a:extLst>
              <a:ext uri="{FF2B5EF4-FFF2-40B4-BE49-F238E27FC236}">
                <a16:creationId xmlns:a16="http://schemas.microsoft.com/office/drawing/2014/main" id="{FE73B922-BB66-927C-C62D-51DD647822A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36575" y="740682"/>
            <a:ext cx="8067675" cy="2191108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ctr">
              <a:buNone/>
              <a:defRPr sz="48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lvl="0"/>
            <a:r>
              <a:rPr lang="da-DK">
                <a:latin typeface="Verdana" panose="020B0604030504040204" pitchFamily="34" charset="0"/>
                <a:ea typeface="Verdana" panose="020B0604030504040204" pitchFamily="34" charset="0"/>
              </a:rPr>
              <a:t>Klik for at redigere teksttypografierne i masteren</a:t>
            </a:r>
          </a:p>
        </p:txBody>
      </p:sp>
    </p:spTree>
    <p:extLst>
      <p:ext uri="{BB962C8B-B14F-4D97-AF65-F5344CB8AC3E}">
        <p14:creationId xmlns:p14="http://schemas.microsoft.com/office/powerpoint/2010/main" val="732589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snit eller titeldias grø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lede 6">
            <a:extLst>
              <a:ext uri="{FF2B5EF4-FFF2-40B4-BE49-F238E27FC236}">
                <a16:creationId xmlns:a16="http://schemas.microsoft.com/office/drawing/2014/main" id="{03E01E2D-8247-C9F5-3007-00E027D0DF2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2" t="-110611" r="993" b="-23735"/>
          <a:stretch/>
        </p:blipFill>
        <p:spPr>
          <a:xfrm>
            <a:off x="0" y="0"/>
            <a:ext cx="9216516" cy="5143500"/>
          </a:xfrm>
          <a:prstGeom prst="rect">
            <a:avLst/>
          </a:prstGeom>
          <a:solidFill>
            <a:srgbClr val="008242"/>
          </a:solidFill>
        </p:spPr>
      </p:pic>
      <p:sp>
        <p:nvSpPr>
          <p:cNvPr id="3" name="Pladsholder til tekst 9">
            <a:extLst>
              <a:ext uri="{FF2B5EF4-FFF2-40B4-BE49-F238E27FC236}">
                <a16:creationId xmlns:a16="http://schemas.microsoft.com/office/drawing/2014/main" id="{8F2D48AA-6DE7-E6FB-ECD3-9896F829AD6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40000" y="771550"/>
            <a:ext cx="5345856" cy="1872208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4000" b="1" u="sng">
                <a:solidFill>
                  <a:schemeClr val="bg1"/>
                </a:solidFill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pic>
        <p:nvPicPr>
          <p:cNvPr id="4" name="Billede 6">
            <a:extLst>
              <a:ext uri="{FF2B5EF4-FFF2-40B4-BE49-F238E27FC236}">
                <a16:creationId xmlns:a16="http://schemas.microsoft.com/office/drawing/2014/main" id="{EFE6595B-B77E-E4E8-20A8-55187A71AD7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87" t="33957" r="6480" b="33792"/>
          <a:stretch/>
        </p:blipFill>
        <p:spPr>
          <a:xfrm>
            <a:off x="180975" y="183356"/>
            <a:ext cx="792000" cy="209310"/>
          </a:xfrm>
          <a:prstGeom prst="rect">
            <a:avLst/>
          </a:prstGeom>
        </p:spPr>
      </p:pic>
      <p:pic>
        <p:nvPicPr>
          <p:cNvPr id="5" name="Billede 9">
            <a:extLst>
              <a:ext uri="{FF2B5EF4-FFF2-40B4-BE49-F238E27FC236}">
                <a16:creationId xmlns:a16="http://schemas.microsoft.com/office/drawing/2014/main" id="{C1E06F0F-14A4-EF07-F53B-41F88E0A994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23559" y="4708178"/>
            <a:ext cx="994391" cy="41163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7003802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fsnit eller titeldias halvsides blå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dsholder til billede 6">
            <a:extLst>
              <a:ext uri="{FF2B5EF4-FFF2-40B4-BE49-F238E27FC236}">
                <a16:creationId xmlns:a16="http://schemas.microsoft.com/office/drawing/2014/main" id="{FEA58F88-B31E-4EF4-BDB7-5B464AAE608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a-DK"/>
              <a:t>Klik på ikonet for at tilføje et billede</a:t>
            </a:r>
            <a:endParaRPr lang="da-DK" dirty="0"/>
          </a:p>
        </p:txBody>
      </p:sp>
      <p:sp>
        <p:nvSpPr>
          <p:cNvPr id="5" name="Pladsholder til tekst 4">
            <a:extLst>
              <a:ext uri="{FF2B5EF4-FFF2-40B4-BE49-F238E27FC236}">
                <a16:creationId xmlns:a16="http://schemas.microsoft.com/office/drawing/2014/main" id="{CCAA7AF2-0E8E-41E0-A39A-F5CD8B26DCB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40000" y="751646"/>
            <a:ext cx="3617664" cy="181998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6" name="Pladsholder til tekst 4">
            <a:extLst>
              <a:ext uri="{FF2B5EF4-FFF2-40B4-BE49-F238E27FC236}">
                <a16:creationId xmlns:a16="http://schemas.microsoft.com/office/drawing/2014/main" id="{9DD67892-0B97-4457-B600-DF6FEF7905D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40000" y="3659473"/>
            <a:ext cx="3581946" cy="39618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5539FC5-6418-53E1-9CE9-7C9BA987981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178"/>
          <a:stretch/>
        </p:blipFill>
        <p:spPr>
          <a:xfrm>
            <a:off x="2195736" y="4341082"/>
            <a:ext cx="2268736" cy="3189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B6BEBF7-E078-A6A7-E8D1-96A56BA4BAA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043" t="46132" b="20719"/>
          <a:stretch/>
        </p:blipFill>
        <p:spPr>
          <a:xfrm>
            <a:off x="3077795" y="4765954"/>
            <a:ext cx="1224136" cy="19640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62AFA29-72D3-8282-0B59-6928CEEE4F0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178"/>
          <a:stretch/>
        </p:blipFill>
        <p:spPr>
          <a:xfrm>
            <a:off x="179512" y="4331782"/>
            <a:ext cx="2268736" cy="318900"/>
          </a:xfrm>
          <a:prstGeom prst="rect">
            <a:avLst/>
          </a:prstGeom>
        </p:spPr>
      </p:pic>
      <p:pic>
        <p:nvPicPr>
          <p:cNvPr id="10" name="Billede 6">
            <a:extLst>
              <a:ext uri="{FF2B5EF4-FFF2-40B4-BE49-F238E27FC236}">
                <a16:creationId xmlns:a16="http://schemas.microsoft.com/office/drawing/2014/main" id="{B5F7AA51-E030-6370-8026-AADAB0FF1BC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87" t="33957" r="6480" b="33792"/>
          <a:stretch/>
        </p:blipFill>
        <p:spPr>
          <a:xfrm>
            <a:off x="180975" y="183356"/>
            <a:ext cx="792000" cy="209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55007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fsnit eller titeldias halvsides grøn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dsholder til billede 6">
            <a:extLst>
              <a:ext uri="{FF2B5EF4-FFF2-40B4-BE49-F238E27FC236}">
                <a16:creationId xmlns:a16="http://schemas.microsoft.com/office/drawing/2014/main" id="{FEA58F88-B31E-4EF4-BDB7-5B464AAE608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a-DK"/>
              <a:t>Klik på ikonet for at tilføje et billede</a:t>
            </a:r>
            <a:endParaRPr lang="da-DK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0CAFEDDE-C62B-9F73-AE45-CE8578DBE4C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178"/>
          <a:stretch/>
        </p:blipFill>
        <p:spPr>
          <a:xfrm>
            <a:off x="2195736" y="4341082"/>
            <a:ext cx="2268736" cy="3189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DD43BF5-EFCE-C40A-AEB1-3DB522AAB07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043" t="46132" b="20719"/>
          <a:stretch/>
        </p:blipFill>
        <p:spPr>
          <a:xfrm>
            <a:off x="3077795" y="4765954"/>
            <a:ext cx="1224136" cy="19640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B35F0966-184B-3FD8-5FFB-638E4540E1B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178"/>
          <a:stretch/>
        </p:blipFill>
        <p:spPr>
          <a:xfrm>
            <a:off x="755576" y="4659982"/>
            <a:ext cx="2268736" cy="318900"/>
          </a:xfrm>
          <a:prstGeom prst="rect">
            <a:avLst/>
          </a:prstGeom>
        </p:spPr>
      </p:pic>
      <p:sp>
        <p:nvSpPr>
          <p:cNvPr id="2" name="Pladsholder til tekst 4">
            <a:extLst>
              <a:ext uri="{FF2B5EF4-FFF2-40B4-BE49-F238E27FC236}">
                <a16:creationId xmlns:a16="http://schemas.microsoft.com/office/drawing/2014/main" id="{D7BEE32B-7293-8E94-0FE3-8461272AD09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40000" y="751646"/>
            <a:ext cx="3617664" cy="181998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Pladsholder til tekst 4">
            <a:extLst>
              <a:ext uri="{FF2B5EF4-FFF2-40B4-BE49-F238E27FC236}">
                <a16:creationId xmlns:a16="http://schemas.microsoft.com/office/drawing/2014/main" id="{F191259D-9E6B-322E-5FCB-13B5B89353F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40000" y="3659473"/>
            <a:ext cx="3581946" cy="39618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pic>
        <p:nvPicPr>
          <p:cNvPr id="8" name="Billede 6">
            <a:extLst>
              <a:ext uri="{FF2B5EF4-FFF2-40B4-BE49-F238E27FC236}">
                <a16:creationId xmlns:a16="http://schemas.microsoft.com/office/drawing/2014/main" id="{DCAA5665-55F2-EA2C-02B2-49D65719D5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87" t="33957" r="6480" b="33792"/>
          <a:stretch/>
        </p:blipFill>
        <p:spPr>
          <a:xfrm>
            <a:off x="180975" y="183356"/>
            <a:ext cx="792000" cy="209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28364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verskrift og ind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BDED654A-1C24-0AF0-F61A-16D18F5DE49D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40000" y="1527175"/>
            <a:ext cx="8064250" cy="3118295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da-DK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5340C42-6078-097E-4162-7679ED88DD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000" y="543532"/>
            <a:ext cx="6967398" cy="804256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  <a:endParaRPr lang="da-DK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5C955A3E-0253-EEBA-FC8B-0394E7F9F07D}"/>
              </a:ext>
            </a:extLst>
          </p:cNvPr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fld id="{1757CED1-BACC-4814-B5F0-D0F07D1BD16B}" type="datetime2">
              <a:rPr lang="da-DK" smtClean="0"/>
              <a:t>7. november 2024</a:t>
            </a:fld>
            <a:endParaRPr lang="da-DK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4477ACE3-DBEB-49A1-43EF-A6CF9C989292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A6118B81-54D3-28AA-3355-32B960AB754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2361D8C7-EDB1-4872-9A6F-F8C9CFA91BE0}" type="slidenum">
              <a:rPr lang="da-DK" smtClean="0"/>
              <a:pPr/>
              <a:t>‹nr.›</a:t>
            </a:fld>
            <a:endParaRPr lang="da-DK" dirty="0"/>
          </a:p>
        </p:txBody>
      </p:sp>
      <p:sp>
        <p:nvSpPr>
          <p:cNvPr id="11" name="Rektangel 16">
            <a:extLst>
              <a:ext uri="{FF2B5EF4-FFF2-40B4-BE49-F238E27FC236}">
                <a16:creationId xmlns:a16="http://schemas.microsoft.com/office/drawing/2014/main" id="{877F8C11-75AC-88E7-8A27-0645CD5C604B}"/>
              </a:ext>
            </a:extLst>
          </p:cNvPr>
          <p:cNvSpPr/>
          <p:nvPr userDrawn="1"/>
        </p:nvSpPr>
        <p:spPr>
          <a:xfrm>
            <a:off x="0" y="1203598"/>
            <a:ext cx="107504" cy="720080"/>
          </a:xfrm>
          <a:prstGeom prst="rect">
            <a:avLst/>
          </a:prstGeom>
          <a:solidFill>
            <a:srgbClr val="0053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dirty="0">
              <a:solidFill>
                <a:srgbClr val="005387"/>
              </a:solidFill>
            </a:endParaRPr>
          </a:p>
        </p:txBody>
      </p:sp>
      <p:sp>
        <p:nvSpPr>
          <p:cNvPr id="12" name="Rektangel 17">
            <a:extLst>
              <a:ext uri="{FF2B5EF4-FFF2-40B4-BE49-F238E27FC236}">
                <a16:creationId xmlns:a16="http://schemas.microsoft.com/office/drawing/2014/main" id="{44812805-D880-5F78-2458-9136BAD55095}"/>
              </a:ext>
            </a:extLst>
          </p:cNvPr>
          <p:cNvSpPr/>
          <p:nvPr userDrawn="1"/>
        </p:nvSpPr>
        <p:spPr>
          <a:xfrm>
            <a:off x="0" y="1950541"/>
            <a:ext cx="107504" cy="720080"/>
          </a:xfrm>
          <a:prstGeom prst="rect">
            <a:avLst/>
          </a:prstGeom>
          <a:solidFill>
            <a:srgbClr val="0082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dirty="0">
              <a:solidFill>
                <a:srgbClr val="0053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68034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lle overskrift 3 spal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dsholder til tekst 6">
            <a:extLst>
              <a:ext uri="{FF2B5EF4-FFF2-40B4-BE49-F238E27FC236}">
                <a16:creationId xmlns:a16="http://schemas.microsoft.com/office/drawing/2014/main" id="{03ECDAEB-ED9B-48E6-BF4D-9595710DE9D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39750" y="484306"/>
            <a:ext cx="6408712" cy="792014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l">
              <a:buNone/>
              <a:defRPr b="1">
                <a:solidFill>
                  <a:schemeClr val="accent1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17" name="Rektangel 16">
            <a:extLst>
              <a:ext uri="{FF2B5EF4-FFF2-40B4-BE49-F238E27FC236}">
                <a16:creationId xmlns:a16="http://schemas.microsoft.com/office/drawing/2014/main" id="{8E2C77D7-11CF-4B70-A5E1-A73E392D0EED}"/>
              </a:ext>
            </a:extLst>
          </p:cNvPr>
          <p:cNvSpPr/>
          <p:nvPr userDrawn="1"/>
        </p:nvSpPr>
        <p:spPr>
          <a:xfrm>
            <a:off x="0" y="1203598"/>
            <a:ext cx="107504" cy="720080"/>
          </a:xfrm>
          <a:prstGeom prst="rect">
            <a:avLst/>
          </a:prstGeom>
          <a:solidFill>
            <a:srgbClr val="0053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dirty="0">
              <a:solidFill>
                <a:srgbClr val="005387"/>
              </a:solidFill>
            </a:endParaRPr>
          </a:p>
        </p:txBody>
      </p:sp>
      <p:sp>
        <p:nvSpPr>
          <p:cNvPr id="18" name="Rektangel 17">
            <a:extLst>
              <a:ext uri="{FF2B5EF4-FFF2-40B4-BE49-F238E27FC236}">
                <a16:creationId xmlns:a16="http://schemas.microsoft.com/office/drawing/2014/main" id="{F861386E-918F-4DCC-A0BA-7A67CCD41647}"/>
              </a:ext>
            </a:extLst>
          </p:cNvPr>
          <p:cNvSpPr/>
          <p:nvPr userDrawn="1"/>
        </p:nvSpPr>
        <p:spPr>
          <a:xfrm>
            <a:off x="0" y="1950541"/>
            <a:ext cx="107504" cy="720080"/>
          </a:xfrm>
          <a:prstGeom prst="rect">
            <a:avLst/>
          </a:prstGeom>
          <a:solidFill>
            <a:srgbClr val="0082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dirty="0">
              <a:solidFill>
                <a:srgbClr val="005387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BA8DD6A-385A-4AB4-7429-73A1F57549E9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539750" y="1527174"/>
            <a:ext cx="8064500" cy="3111501"/>
          </a:xfrm>
        </p:spPr>
        <p:txBody>
          <a:bodyPr numCol="3" spcCol="360000"/>
          <a:lstStyle>
            <a:lvl1pPr>
              <a:spcBef>
                <a:spcPts val="600"/>
              </a:spcBef>
              <a:defRPr sz="1050">
                <a:solidFill>
                  <a:schemeClr val="accent1"/>
                </a:solidFill>
              </a:defRPr>
            </a:lvl1pPr>
            <a:lvl2pPr>
              <a:spcBef>
                <a:spcPts val="600"/>
              </a:spcBef>
              <a:defRPr sz="1050">
                <a:solidFill>
                  <a:schemeClr val="accent1"/>
                </a:solidFill>
              </a:defRPr>
            </a:lvl2pPr>
            <a:lvl3pPr>
              <a:spcBef>
                <a:spcPts val="600"/>
              </a:spcBef>
              <a:defRPr sz="1050">
                <a:solidFill>
                  <a:schemeClr val="accent1"/>
                </a:solidFill>
              </a:defRPr>
            </a:lvl3pPr>
            <a:lvl4pPr>
              <a:spcBef>
                <a:spcPts val="600"/>
              </a:spcBef>
              <a:defRPr sz="1050">
                <a:solidFill>
                  <a:schemeClr val="accent1"/>
                </a:solidFill>
              </a:defRPr>
            </a:lvl4pPr>
            <a:lvl5pPr>
              <a:spcBef>
                <a:spcPts val="600"/>
              </a:spcBef>
              <a:defRPr sz="1050">
                <a:solidFill>
                  <a:schemeClr val="accent1"/>
                </a:solidFill>
              </a:defRPr>
            </a:lvl5pPr>
          </a:lstStyle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da-DK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83F6AA1-8FF2-D3E3-D899-79598BF2EF22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9AD8F3D3-00E4-43C7-BDA7-9467AFE817CD}" type="datetime2">
              <a:rPr lang="da-DK" smtClean="0"/>
              <a:t>7. november 2024</a:t>
            </a:fld>
            <a:endParaRPr lang="da-DK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2D1C2D3-DF1D-43CD-F7B2-3B3AD1697A96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231E416C-3A44-F8B1-01A8-ADCAA56FD269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2361D8C7-EDB1-4872-9A6F-F8C9CFA91BE0}" type="slidenum">
              <a:rPr lang="da-DK" smtClean="0"/>
              <a:pPr/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3818366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lle overskrift 3 spalter grø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dsholder til tekst 6">
            <a:extLst>
              <a:ext uri="{FF2B5EF4-FFF2-40B4-BE49-F238E27FC236}">
                <a16:creationId xmlns:a16="http://schemas.microsoft.com/office/drawing/2014/main" id="{03ECDAEB-ED9B-48E6-BF4D-9595710DE9D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39750" y="484306"/>
            <a:ext cx="6408712" cy="792014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l">
              <a:buNone/>
              <a:defRPr b="1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17" name="Rektangel 16">
            <a:extLst>
              <a:ext uri="{FF2B5EF4-FFF2-40B4-BE49-F238E27FC236}">
                <a16:creationId xmlns:a16="http://schemas.microsoft.com/office/drawing/2014/main" id="{8E2C77D7-11CF-4B70-A5E1-A73E392D0EED}"/>
              </a:ext>
            </a:extLst>
          </p:cNvPr>
          <p:cNvSpPr/>
          <p:nvPr userDrawn="1"/>
        </p:nvSpPr>
        <p:spPr>
          <a:xfrm>
            <a:off x="0" y="1203598"/>
            <a:ext cx="107504" cy="720080"/>
          </a:xfrm>
          <a:prstGeom prst="rect">
            <a:avLst/>
          </a:prstGeom>
          <a:solidFill>
            <a:srgbClr val="0053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dirty="0">
              <a:solidFill>
                <a:srgbClr val="005387"/>
              </a:solidFill>
            </a:endParaRPr>
          </a:p>
        </p:txBody>
      </p:sp>
      <p:sp>
        <p:nvSpPr>
          <p:cNvPr id="18" name="Rektangel 17">
            <a:extLst>
              <a:ext uri="{FF2B5EF4-FFF2-40B4-BE49-F238E27FC236}">
                <a16:creationId xmlns:a16="http://schemas.microsoft.com/office/drawing/2014/main" id="{F861386E-918F-4DCC-A0BA-7A67CCD41647}"/>
              </a:ext>
            </a:extLst>
          </p:cNvPr>
          <p:cNvSpPr/>
          <p:nvPr userDrawn="1"/>
        </p:nvSpPr>
        <p:spPr>
          <a:xfrm>
            <a:off x="0" y="1950541"/>
            <a:ext cx="107504" cy="720080"/>
          </a:xfrm>
          <a:prstGeom prst="rect">
            <a:avLst/>
          </a:prstGeom>
          <a:solidFill>
            <a:srgbClr val="0082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dirty="0">
              <a:solidFill>
                <a:srgbClr val="005387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BA8DD6A-385A-4AB4-7429-73A1F57549E9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539750" y="1527174"/>
            <a:ext cx="8064500" cy="3111501"/>
          </a:xfrm>
        </p:spPr>
        <p:txBody>
          <a:bodyPr numCol="3" spcCol="360000"/>
          <a:lstStyle>
            <a:lvl1pPr>
              <a:spcBef>
                <a:spcPts val="600"/>
              </a:spcBef>
              <a:defRPr sz="1050">
                <a:solidFill>
                  <a:schemeClr val="accent2"/>
                </a:solidFill>
              </a:defRPr>
            </a:lvl1pPr>
            <a:lvl2pPr>
              <a:spcBef>
                <a:spcPts val="600"/>
              </a:spcBef>
              <a:defRPr sz="1050">
                <a:solidFill>
                  <a:schemeClr val="accent2"/>
                </a:solidFill>
              </a:defRPr>
            </a:lvl2pPr>
            <a:lvl3pPr>
              <a:spcBef>
                <a:spcPts val="600"/>
              </a:spcBef>
              <a:defRPr sz="1050">
                <a:solidFill>
                  <a:schemeClr val="accent2"/>
                </a:solidFill>
              </a:defRPr>
            </a:lvl3pPr>
            <a:lvl4pPr>
              <a:spcBef>
                <a:spcPts val="600"/>
              </a:spcBef>
              <a:defRPr sz="1050">
                <a:solidFill>
                  <a:schemeClr val="accent2"/>
                </a:solidFill>
              </a:defRPr>
            </a:lvl4pPr>
            <a:lvl5pPr>
              <a:spcBef>
                <a:spcPts val="600"/>
              </a:spcBef>
              <a:defRPr sz="1050">
                <a:solidFill>
                  <a:schemeClr val="accent2"/>
                </a:solidFill>
              </a:defRPr>
            </a:lvl5pPr>
          </a:lstStyle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da-DK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83F6AA1-8FF2-D3E3-D899-79598BF2EF22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9AD8F3D3-00E4-43C7-BDA7-9467AFE817CD}" type="datetime2">
              <a:rPr lang="da-DK" smtClean="0"/>
              <a:t>7. november 2024</a:t>
            </a:fld>
            <a:endParaRPr lang="da-DK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2D1C2D3-DF1D-43CD-F7B2-3B3AD1697A96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231E416C-3A44-F8B1-01A8-ADCAA56FD269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2361D8C7-EDB1-4872-9A6F-F8C9CFA91BE0}" type="slidenum">
              <a:rPr lang="da-DK" smtClean="0"/>
              <a:pPr/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68188795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lle overskrift 2 spalter grø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dsholder til tekst 6">
            <a:extLst>
              <a:ext uri="{FF2B5EF4-FFF2-40B4-BE49-F238E27FC236}">
                <a16:creationId xmlns:a16="http://schemas.microsoft.com/office/drawing/2014/main" id="{03ECDAEB-ED9B-48E6-BF4D-9595710DE9D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17525" y="1203598"/>
            <a:ext cx="2110259" cy="2304330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buNone/>
              <a:defRPr b="1">
                <a:solidFill>
                  <a:srgbClr val="008242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17" name="Rektangel 16">
            <a:extLst>
              <a:ext uri="{FF2B5EF4-FFF2-40B4-BE49-F238E27FC236}">
                <a16:creationId xmlns:a16="http://schemas.microsoft.com/office/drawing/2014/main" id="{8E2C77D7-11CF-4B70-A5E1-A73E392D0EED}"/>
              </a:ext>
            </a:extLst>
          </p:cNvPr>
          <p:cNvSpPr/>
          <p:nvPr userDrawn="1"/>
        </p:nvSpPr>
        <p:spPr>
          <a:xfrm>
            <a:off x="0" y="1203598"/>
            <a:ext cx="107504" cy="720080"/>
          </a:xfrm>
          <a:prstGeom prst="rect">
            <a:avLst/>
          </a:prstGeom>
          <a:solidFill>
            <a:srgbClr val="0053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>
              <a:solidFill>
                <a:srgbClr val="005387"/>
              </a:solidFill>
            </a:endParaRPr>
          </a:p>
        </p:txBody>
      </p:sp>
      <p:sp>
        <p:nvSpPr>
          <p:cNvPr id="18" name="Rektangel 17">
            <a:extLst>
              <a:ext uri="{FF2B5EF4-FFF2-40B4-BE49-F238E27FC236}">
                <a16:creationId xmlns:a16="http://schemas.microsoft.com/office/drawing/2014/main" id="{F861386E-918F-4DCC-A0BA-7A67CCD41647}"/>
              </a:ext>
            </a:extLst>
          </p:cNvPr>
          <p:cNvSpPr/>
          <p:nvPr userDrawn="1"/>
        </p:nvSpPr>
        <p:spPr>
          <a:xfrm>
            <a:off x="0" y="1950541"/>
            <a:ext cx="107504" cy="720080"/>
          </a:xfrm>
          <a:prstGeom prst="rect">
            <a:avLst/>
          </a:prstGeom>
          <a:solidFill>
            <a:srgbClr val="0082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>
              <a:solidFill>
                <a:srgbClr val="005387"/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AB4A55C-E963-E71D-D75C-794704BB649C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2843213" y="1203325"/>
            <a:ext cx="5761037" cy="3313113"/>
          </a:xfrm>
        </p:spPr>
        <p:txBody>
          <a:bodyPr numCol="2" spcCol="360000"/>
          <a:lstStyle>
            <a:lvl1pPr>
              <a:spcBef>
                <a:spcPts val="600"/>
              </a:spcBef>
              <a:defRPr sz="1050">
                <a:solidFill>
                  <a:schemeClr val="accent2"/>
                </a:solidFill>
              </a:defRPr>
            </a:lvl1pPr>
            <a:lvl2pPr>
              <a:spcBef>
                <a:spcPts val="600"/>
              </a:spcBef>
              <a:defRPr sz="1050">
                <a:solidFill>
                  <a:schemeClr val="accent2"/>
                </a:solidFill>
              </a:defRPr>
            </a:lvl2pPr>
            <a:lvl3pPr>
              <a:spcBef>
                <a:spcPts val="600"/>
              </a:spcBef>
              <a:defRPr sz="1050">
                <a:solidFill>
                  <a:schemeClr val="accent2"/>
                </a:solidFill>
              </a:defRPr>
            </a:lvl3pPr>
            <a:lvl4pPr>
              <a:spcBef>
                <a:spcPts val="600"/>
              </a:spcBef>
              <a:defRPr sz="1050">
                <a:solidFill>
                  <a:schemeClr val="accent2"/>
                </a:solidFill>
              </a:defRPr>
            </a:lvl4pPr>
            <a:lvl5pPr>
              <a:spcBef>
                <a:spcPts val="600"/>
              </a:spcBef>
              <a:defRPr sz="1050">
                <a:solidFill>
                  <a:schemeClr val="accent2"/>
                </a:solidFill>
              </a:defRPr>
            </a:lvl5pPr>
          </a:lstStyle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</p:spTree>
    <p:extLst>
      <p:ext uri="{BB962C8B-B14F-4D97-AF65-F5344CB8AC3E}">
        <p14:creationId xmlns:p14="http://schemas.microsoft.com/office/powerpoint/2010/main" val="25295150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jektbeskrivelse og -oversig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dsholder til tekst 6">
            <a:extLst>
              <a:ext uri="{FF2B5EF4-FFF2-40B4-BE49-F238E27FC236}">
                <a16:creationId xmlns:a16="http://schemas.microsoft.com/office/drawing/2014/main" id="{03ECDAEB-ED9B-48E6-BF4D-9595710DE9D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39749" y="843558"/>
            <a:ext cx="5616575" cy="936104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buNone/>
              <a:defRPr b="1">
                <a:solidFill>
                  <a:srgbClr val="005387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11" name="Pladsholder til tekst 10">
            <a:extLst>
              <a:ext uri="{FF2B5EF4-FFF2-40B4-BE49-F238E27FC236}">
                <a16:creationId xmlns:a16="http://schemas.microsoft.com/office/drawing/2014/main" id="{4CD9ADAE-11F2-4D78-9E35-3329FEBCE2B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164388" y="530225"/>
            <a:ext cx="1584325" cy="31333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1">
                <a:solidFill>
                  <a:srgbClr val="005387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lvl="0"/>
            <a:r>
              <a:rPr lang="da-DK" dirty="0"/>
              <a:t>Overskrift</a:t>
            </a:r>
          </a:p>
        </p:txBody>
      </p:sp>
      <p:sp>
        <p:nvSpPr>
          <p:cNvPr id="12" name="Pladsholder til tekst 10">
            <a:extLst>
              <a:ext uri="{FF2B5EF4-FFF2-40B4-BE49-F238E27FC236}">
                <a16:creationId xmlns:a16="http://schemas.microsoft.com/office/drawing/2014/main" id="{9C921351-038F-42B2-9CF7-D0AF823071C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164384" y="853824"/>
            <a:ext cx="1584325" cy="101837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000" b="0">
                <a:solidFill>
                  <a:srgbClr val="005387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13" name="Pladsholder til tekst 10">
            <a:extLst>
              <a:ext uri="{FF2B5EF4-FFF2-40B4-BE49-F238E27FC236}">
                <a16:creationId xmlns:a16="http://schemas.microsoft.com/office/drawing/2014/main" id="{21239926-1955-4164-9369-DEFFC25B69B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164387" y="3529887"/>
            <a:ext cx="1584325" cy="31333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1">
                <a:solidFill>
                  <a:srgbClr val="005387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lvl="0"/>
            <a:r>
              <a:rPr lang="da-DK" dirty="0"/>
              <a:t>Overskrift</a:t>
            </a:r>
          </a:p>
        </p:txBody>
      </p:sp>
      <p:sp>
        <p:nvSpPr>
          <p:cNvPr id="14" name="Pladsholder til tekst 10">
            <a:extLst>
              <a:ext uri="{FF2B5EF4-FFF2-40B4-BE49-F238E27FC236}">
                <a16:creationId xmlns:a16="http://schemas.microsoft.com/office/drawing/2014/main" id="{0BC6F161-776D-4F46-95A2-2B1635E44D7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164386" y="3854042"/>
            <a:ext cx="1584325" cy="85877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000" b="0">
                <a:solidFill>
                  <a:srgbClr val="005387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15" name="Pladsholder til tekst 10">
            <a:extLst>
              <a:ext uri="{FF2B5EF4-FFF2-40B4-BE49-F238E27FC236}">
                <a16:creationId xmlns:a16="http://schemas.microsoft.com/office/drawing/2014/main" id="{D6B2FE68-64DB-4B27-BBDB-48F2A757F37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164386" y="2104135"/>
            <a:ext cx="1584325" cy="31333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1">
                <a:solidFill>
                  <a:srgbClr val="005387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lvl="0"/>
            <a:r>
              <a:rPr lang="da-DK" dirty="0"/>
              <a:t>Overskrift</a:t>
            </a:r>
          </a:p>
        </p:txBody>
      </p:sp>
      <p:sp>
        <p:nvSpPr>
          <p:cNvPr id="16" name="Pladsholder til tekst 10">
            <a:extLst>
              <a:ext uri="{FF2B5EF4-FFF2-40B4-BE49-F238E27FC236}">
                <a16:creationId xmlns:a16="http://schemas.microsoft.com/office/drawing/2014/main" id="{362E8540-A635-4977-9CC5-B3B6ED2CDF7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164384" y="2427734"/>
            <a:ext cx="1584325" cy="85877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000" b="0">
                <a:solidFill>
                  <a:srgbClr val="005387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17" name="Rektangel 16">
            <a:extLst>
              <a:ext uri="{FF2B5EF4-FFF2-40B4-BE49-F238E27FC236}">
                <a16:creationId xmlns:a16="http://schemas.microsoft.com/office/drawing/2014/main" id="{8E2C77D7-11CF-4B70-A5E1-A73E392D0EED}"/>
              </a:ext>
            </a:extLst>
          </p:cNvPr>
          <p:cNvSpPr/>
          <p:nvPr userDrawn="1"/>
        </p:nvSpPr>
        <p:spPr>
          <a:xfrm>
            <a:off x="0" y="1203598"/>
            <a:ext cx="107504" cy="720080"/>
          </a:xfrm>
          <a:prstGeom prst="rect">
            <a:avLst/>
          </a:prstGeom>
          <a:solidFill>
            <a:srgbClr val="0053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dirty="0">
              <a:solidFill>
                <a:srgbClr val="005387"/>
              </a:solidFill>
            </a:endParaRPr>
          </a:p>
        </p:txBody>
      </p:sp>
      <p:sp>
        <p:nvSpPr>
          <p:cNvPr id="18" name="Rektangel 17">
            <a:extLst>
              <a:ext uri="{FF2B5EF4-FFF2-40B4-BE49-F238E27FC236}">
                <a16:creationId xmlns:a16="http://schemas.microsoft.com/office/drawing/2014/main" id="{F861386E-918F-4DCC-A0BA-7A67CCD41647}"/>
              </a:ext>
            </a:extLst>
          </p:cNvPr>
          <p:cNvSpPr/>
          <p:nvPr userDrawn="1"/>
        </p:nvSpPr>
        <p:spPr>
          <a:xfrm>
            <a:off x="0" y="1950541"/>
            <a:ext cx="107504" cy="720080"/>
          </a:xfrm>
          <a:prstGeom prst="rect">
            <a:avLst/>
          </a:prstGeom>
          <a:solidFill>
            <a:srgbClr val="0082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dirty="0">
              <a:solidFill>
                <a:srgbClr val="005387"/>
              </a:solidFill>
            </a:endParaRPr>
          </a:p>
        </p:txBody>
      </p:sp>
      <p:sp>
        <p:nvSpPr>
          <p:cNvPr id="19" name="Pladsholder til billede 6">
            <a:extLst>
              <a:ext uri="{FF2B5EF4-FFF2-40B4-BE49-F238E27FC236}">
                <a16:creationId xmlns:a16="http://schemas.microsoft.com/office/drawing/2014/main" id="{EAFCF09A-7BA2-B62D-4A7B-EDD46A4D973C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372200" y="530225"/>
            <a:ext cx="720080" cy="694337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100"/>
            </a:lvl1pPr>
          </a:lstStyle>
          <a:p>
            <a:r>
              <a:rPr lang="da-DK"/>
              <a:t>Klik på ikonet for at tilføje et billede</a:t>
            </a:r>
            <a:endParaRPr lang="da-DK" dirty="0"/>
          </a:p>
        </p:txBody>
      </p:sp>
      <p:sp>
        <p:nvSpPr>
          <p:cNvPr id="21" name="Pladsholder til billede 6">
            <a:extLst>
              <a:ext uri="{FF2B5EF4-FFF2-40B4-BE49-F238E27FC236}">
                <a16:creationId xmlns:a16="http://schemas.microsoft.com/office/drawing/2014/main" id="{84D51155-D67B-DB0A-2070-026D443FA523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372200" y="2067694"/>
            <a:ext cx="720080" cy="694337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100"/>
            </a:lvl1pPr>
          </a:lstStyle>
          <a:p>
            <a:r>
              <a:rPr lang="da-DK"/>
              <a:t>Klik på ikonet for at tilføje et billede</a:t>
            </a:r>
            <a:endParaRPr lang="da-DK" dirty="0"/>
          </a:p>
        </p:txBody>
      </p:sp>
      <p:sp>
        <p:nvSpPr>
          <p:cNvPr id="22" name="Pladsholder til billede 6">
            <a:extLst>
              <a:ext uri="{FF2B5EF4-FFF2-40B4-BE49-F238E27FC236}">
                <a16:creationId xmlns:a16="http://schemas.microsoft.com/office/drawing/2014/main" id="{36451466-C627-FF72-3C8F-18E493D7C01A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72200" y="3509808"/>
            <a:ext cx="720080" cy="694337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100"/>
            </a:lvl1pPr>
          </a:lstStyle>
          <a:p>
            <a:r>
              <a:rPr lang="da-DK"/>
              <a:t>Klik på ikonet for at tilføje et billede</a:t>
            </a:r>
            <a:endParaRPr lang="da-DK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1915B2-BECF-B6D4-8C72-4FA912174100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539749" y="1951038"/>
            <a:ext cx="5616576" cy="2687637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da-DK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742126-B112-57FD-8949-B36D98D04D18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fld id="{4A2D3482-749E-4783-A3C2-EC9FE9039214}" type="datetime2">
              <a:rPr lang="da-DK" smtClean="0"/>
              <a:t>7. november 2024</a:t>
            </a:fld>
            <a:endParaRPr lang="da-DK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BA68D6-7CA9-01A0-C87E-7A6F5960044E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654ADE-2862-728B-AEBC-7F6C1E6B4204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2361D8C7-EDB1-4872-9A6F-F8C9CFA91BE0}" type="slidenum">
              <a:rPr lang="da-DK" smtClean="0"/>
              <a:pPr/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0573933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Ind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BDED654A-1C24-0AF0-F61A-16D18F5DE49D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40000" y="1534070"/>
            <a:ext cx="3780000" cy="3104605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da-DK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5340C42-6078-097E-4162-7679ED88DD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da-DK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5C955A3E-0253-EEBA-FC8B-0394E7F9F07D}"/>
              </a:ext>
            </a:extLst>
          </p:cNvPr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fld id="{00085F04-D9EE-46EC-880B-3F305A935B56}" type="datetime2">
              <a:rPr lang="da-DK" smtClean="0"/>
              <a:t>7. november 2024</a:t>
            </a:fld>
            <a:endParaRPr lang="da-DK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4477ACE3-DBEB-49A1-43EF-A6CF9C989292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A6118B81-54D3-28AA-3355-32B960AB754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2361D8C7-EDB1-4872-9A6F-F8C9CFA91BE0}" type="slidenum">
              <a:rPr lang="da-DK" smtClean="0"/>
              <a:pPr/>
              <a:t>‹nr.›</a:t>
            </a:fld>
            <a:endParaRPr lang="da-DK" dirty="0"/>
          </a:p>
        </p:txBody>
      </p:sp>
      <p:sp>
        <p:nvSpPr>
          <p:cNvPr id="2" name="Content Placeholder 6">
            <a:extLst>
              <a:ext uri="{FF2B5EF4-FFF2-40B4-BE49-F238E27FC236}">
                <a16:creationId xmlns:a16="http://schemas.microsoft.com/office/drawing/2014/main" id="{14ED9740-A71E-8C28-A1B4-EF3F7BC0559F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4824250" y="1527174"/>
            <a:ext cx="3780000" cy="3104605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da-DK" dirty="0"/>
          </a:p>
        </p:txBody>
      </p:sp>
      <p:sp>
        <p:nvSpPr>
          <p:cNvPr id="4" name="Rektangel 16">
            <a:extLst>
              <a:ext uri="{FF2B5EF4-FFF2-40B4-BE49-F238E27FC236}">
                <a16:creationId xmlns:a16="http://schemas.microsoft.com/office/drawing/2014/main" id="{05B60CF4-E64D-61BB-839C-CAEA7E1D2C2F}"/>
              </a:ext>
            </a:extLst>
          </p:cNvPr>
          <p:cNvSpPr/>
          <p:nvPr userDrawn="1"/>
        </p:nvSpPr>
        <p:spPr>
          <a:xfrm>
            <a:off x="0" y="1203598"/>
            <a:ext cx="107504" cy="720080"/>
          </a:xfrm>
          <a:prstGeom prst="rect">
            <a:avLst/>
          </a:prstGeom>
          <a:solidFill>
            <a:srgbClr val="0053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dirty="0">
              <a:solidFill>
                <a:srgbClr val="005387"/>
              </a:solidFill>
            </a:endParaRPr>
          </a:p>
        </p:txBody>
      </p:sp>
      <p:sp>
        <p:nvSpPr>
          <p:cNvPr id="5" name="Rektangel 17">
            <a:extLst>
              <a:ext uri="{FF2B5EF4-FFF2-40B4-BE49-F238E27FC236}">
                <a16:creationId xmlns:a16="http://schemas.microsoft.com/office/drawing/2014/main" id="{1309EA36-17FD-F058-8700-0FDF0F52B3AD}"/>
              </a:ext>
            </a:extLst>
          </p:cNvPr>
          <p:cNvSpPr/>
          <p:nvPr userDrawn="1"/>
        </p:nvSpPr>
        <p:spPr>
          <a:xfrm>
            <a:off x="0" y="1950541"/>
            <a:ext cx="107504" cy="720080"/>
          </a:xfrm>
          <a:prstGeom prst="rect">
            <a:avLst/>
          </a:prstGeom>
          <a:solidFill>
            <a:srgbClr val="0082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dirty="0">
              <a:solidFill>
                <a:srgbClr val="0053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3250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s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Billede 3">
            <a:extLst>
              <a:ext uri="{FF2B5EF4-FFF2-40B4-BE49-F238E27FC236}">
                <a16:creationId xmlns:a16="http://schemas.microsoft.com/office/drawing/2014/main" id="{D9D66BCD-F03F-F2FF-FC8D-8A0850678D6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771" b="29681"/>
          <a:stretch/>
        </p:blipFill>
        <p:spPr>
          <a:xfrm>
            <a:off x="0" y="1179567"/>
            <a:ext cx="9141512" cy="2870071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613C103-BF91-F418-A1FC-BCBFD1CA90D1}"/>
              </a:ext>
            </a:extLst>
          </p:cNvPr>
          <p:cNvSpPr/>
          <p:nvPr userDrawn="1"/>
        </p:nvSpPr>
        <p:spPr>
          <a:xfrm>
            <a:off x="0" y="2969518"/>
            <a:ext cx="9141512" cy="1080120"/>
          </a:xfrm>
          <a:prstGeom prst="rect">
            <a:avLst/>
          </a:prstGeom>
          <a:gradFill>
            <a:gsLst>
              <a:gs pos="0">
                <a:schemeClr val="tx2">
                  <a:alpha val="0"/>
                  <a:lumMod val="91000"/>
                </a:schemeClr>
              </a:gs>
              <a:gs pos="100000">
                <a:schemeClr val="tx2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da-DK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35B3F3A-FAD8-5B44-542E-16B058707014}"/>
              </a:ext>
            </a:extLst>
          </p:cNvPr>
          <p:cNvSpPr/>
          <p:nvPr userDrawn="1"/>
        </p:nvSpPr>
        <p:spPr>
          <a:xfrm>
            <a:off x="0" y="3130574"/>
            <a:ext cx="9141512" cy="783568"/>
          </a:xfrm>
          <a:prstGeom prst="rect">
            <a:avLst/>
          </a:prstGeom>
          <a:gradFill flip="none" rotWithShape="1">
            <a:gsLst>
              <a:gs pos="26000">
                <a:schemeClr val="tx2">
                  <a:alpha val="0"/>
                  <a:lumMod val="91000"/>
                </a:schemeClr>
              </a:gs>
              <a:gs pos="47000">
                <a:schemeClr val="tx2"/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da-DK" dirty="0"/>
          </a:p>
        </p:txBody>
      </p:sp>
      <p:sp>
        <p:nvSpPr>
          <p:cNvPr id="7" name="Pladsholder til tekst 12">
            <a:extLst>
              <a:ext uri="{FF2B5EF4-FFF2-40B4-BE49-F238E27FC236}">
                <a16:creationId xmlns:a16="http://schemas.microsoft.com/office/drawing/2014/main" id="{BCCF78FD-08EB-B715-B65A-3A5BAA8C651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79090" y="3624880"/>
            <a:ext cx="6552910" cy="289262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 marL="0" indent="0">
              <a:spcBef>
                <a:spcPts val="0"/>
              </a:spcBef>
              <a:buNone/>
              <a:defRPr sz="14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lvl="0"/>
            <a:r>
              <a:rPr lang="da-DK">
                <a:latin typeface="Verdana" panose="020B0604030504040204" pitchFamily="34" charset="0"/>
                <a:ea typeface="Verdana" panose="020B0604030504040204" pitchFamily="34" charset="0"/>
              </a:rPr>
              <a:t>Klik for at redigere teksttypografierne i masteren</a:t>
            </a:r>
          </a:p>
        </p:txBody>
      </p:sp>
      <p:sp>
        <p:nvSpPr>
          <p:cNvPr id="8" name="Pladsholder til tekst 12">
            <a:extLst>
              <a:ext uri="{FF2B5EF4-FFF2-40B4-BE49-F238E27FC236}">
                <a16:creationId xmlns:a16="http://schemas.microsoft.com/office/drawing/2014/main" id="{A5BE886A-52A8-6202-A70B-00E5D4F3056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79090" y="3130574"/>
            <a:ext cx="6552910" cy="432048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>
              <a:spcBef>
                <a:spcPts val="0"/>
              </a:spcBef>
              <a:buNone/>
              <a:defRPr sz="32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lvl="0"/>
            <a:r>
              <a:rPr lang="da-DK">
                <a:latin typeface="Verdana" panose="020B0604030504040204" pitchFamily="34" charset="0"/>
                <a:ea typeface="Verdana" panose="020B0604030504040204" pitchFamily="34" charset="0"/>
              </a:rPr>
              <a:t>Klik for at redigere teksttypografierne i masteren</a:t>
            </a:r>
          </a:p>
        </p:txBody>
      </p:sp>
      <p:pic>
        <p:nvPicPr>
          <p:cNvPr id="5" name="Billede 9">
            <a:extLst>
              <a:ext uri="{FF2B5EF4-FFF2-40B4-BE49-F238E27FC236}">
                <a16:creationId xmlns:a16="http://schemas.microsoft.com/office/drawing/2014/main" id="{8C6FAD47-D0E0-780F-93B0-421D01E9F4B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754"/>
          <a:stretch/>
        </p:blipFill>
        <p:spPr>
          <a:xfrm>
            <a:off x="8323669" y="4708181"/>
            <a:ext cx="817843" cy="411634"/>
          </a:xfrm>
          <a:prstGeom prst="rect">
            <a:avLst/>
          </a:prstGeom>
          <a:noFill/>
        </p:spPr>
      </p:pic>
      <p:sp>
        <p:nvSpPr>
          <p:cNvPr id="15" name="Date Placeholder 11">
            <a:extLst>
              <a:ext uri="{FF2B5EF4-FFF2-40B4-BE49-F238E27FC236}">
                <a16:creationId xmlns:a16="http://schemas.microsoft.com/office/drawing/2014/main" id="{E36C3436-E867-6F9E-0DCA-34F1A472A6C5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7853516" y="3659515"/>
            <a:ext cx="1109509" cy="254627"/>
          </a:xfrm>
        </p:spPr>
        <p:txBody>
          <a:bodyPr anchor="b"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fld id="{6B040984-3C3D-43AD-8592-9495D843EBE0}" type="datetime2">
              <a:rPr lang="da-DK" smtClean="0"/>
              <a:t>7. november 2024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7275046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80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illede til vens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1769A599-6B88-461E-8B45-8C54A4DA455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4056063" cy="5143500"/>
          </a:xfrm>
          <a:noFill/>
        </p:spPr>
        <p:txBody>
          <a:bodyPr/>
          <a:lstStyle/>
          <a:p>
            <a:r>
              <a:rPr lang="da-DK"/>
              <a:t>Klik på ikonet for at tilføje et billede</a:t>
            </a:r>
            <a:endParaRPr lang="en-GB" dirty="0"/>
          </a:p>
        </p:txBody>
      </p:sp>
      <p:sp>
        <p:nvSpPr>
          <p:cNvPr id="7" name="Pladsholder til tekst 6"/>
          <p:cNvSpPr>
            <a:spLocks noGrp="1"/>
          </p:cNvSpPr>
          <p:nvPr>
            <p:ph type="body" sz="quarter" idx="11"/>
          </p:nvPr>
        </p:nvSpPr>
        <p:spPr>
          <a:xfrm>
            <a:off x="4644331" y="619432"/>
            <a:ext cx="3888432" cy="1520270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spcBef>
                <a:spcPts val="0"/>
              </a:spcBef>
              <a:buNone/>
              <a:defRPr sz="2400" b="1">
                <a:solidFill>
                  <a:srgbClr val="005387"/>
                </a:solidFill>
              </a:defRPr>
            </a:lvl1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8" name="Pladsholder til tekst 6"/>
          <p:cNvSpPr>
            <a:spLocks noGrp="1"/>
          </p:cNvSpPr>
          <p:nvPr>
            <p:ph type="body" sz="quarter" idx="12"/>
          </p:nvPr>
        </p:nvSpPr>
        <p:spPr>
          <a:xfrm>
            <a:off x="4644008" y="2283718"/>
            <a:ext cx="3888432" cy="194421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200" b="0">
                <a:solidFill>
                  <a:srgbClr val="005387"/>
                </a:solidFill>
              </a:defRPr>
            </a:lvl1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D66B671-BD4D-D7DF-341E-908AC37881EB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8ADBF1DE-7CFA-44F6-8874-62D3956B70FF}" type="datetime2">
              <a:rPr lang="da-DK" smtClean="0"/>
              <a:t>7. november 2024</a:t>
            </a:fld>
            <a:endParaRPr lang="da-DK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A21BA-5BD5-F4BE-26B2-2A8278B852D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424CEE6-0393-AAC8-7C21-4E1E3C5FCCAB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2361D8C7-EDB1-4872-9A6F-F8C9CFA91BE0}" type="slidenum">
              <a:rPr lang="da-DK" smtClean="0"/>
              <a:pPr/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72500468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lede til høj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1769A599-6B88-461E-8B45-8C54A4DA455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087937" y="0"/>
            <a:ext cx="4056063" cy="5143500"/>
          </a:xfrm>
          <a:noFill/>
        </p:spPr>
        <p:txBody>
          <a:bodyPr/>
          <a:lstStyle/>
          <a:p>
            <a:r>
              <a:rPr lang="da-DK"/>
              <a:t>Klik på ikonet for at tilføje et billede</a:t>
            </a:r>
            <a:endParaRPr lang="en-GB" dirty="0"/>
          </a:p>
        </p:txBody>
      </p:sp>
      <p:sp>
        <p:nvSpPr>
          <p:cNvPr id="7" name="Pladsholder til tekst 6"/>
          <p:cNvSpPr>
            <a:spLocks noGrp="1"/>
          </p:cNvSpPr>
          <p:nvPr>
            <p:ph type="body" sz="quarter" idx="11"/>
          </p:nvPr>
        </p:nvSpPr>
        <p:spPr>
          <a:xfrm>
            <a:off x="540000" y="803788"/>
            <a:ext cx="4148351" cy="1146754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spcBef>
                <a:spcPts val="0"/>
              </a:spcBef>
              <a:buNone/>
              <a:defRPr sz="2400" b="1">
                <a:solidFill>
                  <a:srgbClr val="005387"/>
                </a:solidFill>
              </a:defRPr>
            </a:lvl1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D66B671-BD4D-D7DF-341E-908AC37881EB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C0DCC262-F996-4056-A69C-671952F1145B}" type="datetime2">
              <a:rPr lang="da-DK" smtClean="0"/>
              <a:t>7. november 2024</a:t>
            </a:fld>
            <a:endParaRPr lang="da-DK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A21BA-5BD5-F4BE-26B2-2A8278B852D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424CEE6-0393-AAC8-7C21-4E1E3C5FCCAB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2361D8C7-EDB1-4872-9A6F-F8C9CFA91BE0}" type="slidenum">
              <a:rPr lang="da-DK" smtClean="0"/>
              <a:pPr/>
              <a:t>‹nr.›</a:t>
            </a:fld>
            <a:endParaRPr lang="da-DK" dirty="0"/>
          </a:p>
        </p:txBody>
      </p:sp>
      <p:sp>
        <p:nvSpPr>
          <p:cNvPr id="2" name="Rektangel 16">
            <a:extLst>
              <a:ext uri="{FF2B5EF4-FFF2-40B4-BE49-F238E27FC236}">
                <a16:creationId xmlns:a16="http://schemas.microsoft.com/office/drawing/2014/main" id="{01434F0E-5BCA-439E-1204-269B82932AB2}"/>
              </a:ext>
            </a:extLst>
          </p:cNvPr>
          <p:cNvSpPr/>
          <p:nvPr userDrawn="1"/>
        </p:nvSpPr>
        <p:spPr>
          <a:xfrm>
            <a:off x="0" y="1203598"/>
            <a:ext cx="107504" cy="720080"/>
          </a:xfrm>
          <a:prstGeom prst="rect">
            <a:avLst/>
          </a:prstGeom>
          <a:solidFill>
            <a:srgbClr val="0053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dirty="0">
              <a:solidFill>
                <a:srgbClr val="005387"/>
              </a:solidFill>
            </a:endParaRPr>
          </a:p>
        </p:txBody>
      </p:sp>
      <p:sp>
        <p:nvSpPr>
          <p:cNvPr id="3" name="Rektangel 17">
            <a:extLst>
              <a:ext uri="{FF2B5EF4-FFF2-40B4-BE49-F238E27FC236}">
                <a16:creationId xmlns:a16="http://schemas.microsoft.com/office/drawing/2014/main" id="{D338C203-9627-CE68-86AF-B727D222BCBA}"/>
              </a:ext>
            </a:extLst>
          </p:cNvPr>
          <p:cNvSpPr/>
          <p:nvPr userDrawn="1"/>
        </p:nvSpPr>
        <p:spPr>
          <a:xfrm>
            <a:off x="0" y="1950541"/>
            <a:ext cx="107504" cy="720080"/>
          </a:xfrm>
          <a:prstGeom prst="rect">
            <a:avLst/>
          </a:prstGeom>
          <a:solidFill>
            <a:srgbClr val="0082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dirty="0">
              <a:solidFill>
                <a:srgbClr val="005387"/>
              </a:solidFill>
            </a:endParaRP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274319D9-3E85-23A0-2F4A-CC5210C16929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539750" y="2271252"/>
            <a:ext cx="4148138" cy="1956261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</p:spTree>
    <p:extLst>
      <p:ext uri="{BB962C8B-B14F-4D97-AF65-F5344CB8AC3E}">
        <p14:creationId xmlns:p14="http://schemas.microsoft.com/office/powerpoint/2010/main" val="426631933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lede til højr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AE781593-AA45-0E09-9BEC-7040D7C3CAFF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203575" y="0"/>
            <a:ext cx="5940425" cy="5143500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da-DK"/>
              <a:t>Klik på ikonet for at tilføje et billede</a:t>
            </a:r>
          </a:p>
        </p:txBody>
      </p:sp>
      <p:sp>
        <p:nvSpPr>
          <p:cNvPr id="4" name="Rektangel 3"/>
          <p:cNvSpPr/>
          <p:nvPr userDrawn="1"/>
        </p:nvSpPr>
        <p:spPr>
          <a:xfrm>
            <a:off x="0" y="0"/>
            <a:ext cx="3203848" cy="5143500"/>
          </a:xfrm>
          <a:prstGeom prst="rect">
            <a:avLst/>
          </a:prstGeom>
          <a:solidFill>
            <a:srgbClr val="0053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dirty="0"/>
          </a:p>
        </p:txBody>
      </p:sp>
      <p:sp>
        <p:nvSpPr>
          <p:cNvPr id="2" name="Pladsholder til tekst 10">
            <a:extLst>
              <a:ext uri="{FF2B5EF4-FFF2-40B4-BE49-F238E27FC236}">
                <a16:creationId xmlns:a16="http://schemas.microsoft.com/office/drawing/2014/main" id="{5B8E8C9B-25F4-8458-3310-58F6A471A56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3681" y="825135"/>
            <a:ext cx="2376487" cy="1242311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8B1D31D-C262-3746-5653-BFADACB1342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178"/>
          <a:stretch/>
        </p:blipFill>
        <p:spPr>
          <a:xfrm>
            <a:off x="755576" y="4659982"/>
            <a:ext cx="2268736" cy="318900"/>
          </a:xfrm>
          <a:prstGeom prst="rect">
            <a:avLst/>
          </a:prstGeom>
        </p:spPr>
      </p:pic>
      <p:pic>
        <p:nvPicPr>
          <p:cNvPr id="5" name="Billede 6">
            <a:extLst>
              <a:ext uri="{FF2B5EF4-FFF2-40B4-BE49-F238E27FC236}">
                <a16:creationId xmlns:a16="http://schemas.microsoft.com/office/drawing/2014/main" id="{F96A0A42-2AE6-0520-B1A1-D70D2A98E9D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87" t="33957" r="6480" b="33792"/>
          <a:stretch/>
        </p:blipFill>
        <p:spPr>
          <a:xfrm>
            <a:off x="180975" y="183356"/>
            <a:ext cx="792000" cy="209310"/>
          </a:xfrm>
          <a:prstGeom prst="rect">
            <a:avLst/>
          </a:prstGeom>
        </p:spPr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78B75C98-CE38-317B-B8A2-A0CA0EF9517F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13681" y="2271252"/>
            <a:ext cx="2376487" cy="195626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</p:spTree>
    <p:extLst>
      <p:ext uri="{BB962C8B-B14F-4D97-AF65-F5344CB8AC3E}">
        <p14:creationId xmlns:p14="http://schemas.microsoft.com/office/powerpoint/2010/main" val="36325406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lede til højr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9">
            <a:extLst>
              <a:ext uri="{FF2B5EF4-FFF2-40B4-BE49-F238E27FC236}">
                <a16:creationId xmlns:a16="http://schemas.microsoft.com/office/drawing/2014/main" id="{1786BC78-47A3-135B-2EC3-078E4E12E6D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203575" y="0"/>
            <a:ext cx="5940425" cy="5143500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da-DK"/>
              <a:t>Klik på ikonet for at tilføje et billede</a:t>
            </a:r>
          </a:p>
        </p:txBody>
      </p:sp>
      <p:sp>
        <p:nvSpPr>
          <p:cNvPr id="5" name="Content Placeholder 10">
            <a:extLst>
              <a:ext uri="{FF2B5EF4-FFF2-40B4-BE49-F238E27FC236}">
                <a16:creationId xmlns:a16="http://schemas.microsoft.com/office/drawing/2014/main" id="{66E01AC6-2951-B087-D168-088825994487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13681" y="2271252"/>
            <a:ext cx="2376487" cy="1956261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8" name="Pladsholder til tekst 10">
            <a:extLst>
              <a:ext uri="{FF2B5EF4-FFF2-40B4-BE49-F238E27FC236}">
                <a16:creationId xmlns:a16="http://schemas.microsoft.com/office/drawing/2014/main" id="{847F46C9-E342-A79D-5ED7-052E9D56F3F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3681" y="825135"/>
            <a:ext cx="2376487" cy="1242311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da-DK"/>
              <a:t>Klik for at redigere teksttypografierne i masteren</a:t>
            </a:r>
          </a:p>
        </p:txBody>
      </p:sp>
    </p:spTree>
    <p:extLst>
      <p:ext uri="{BB962C8B-B14F-4D97-AF65-F5344CB8AC3E}">
        <p14:creationId xmlns:p14="http://schemas.microsoft.com/office/powerpoint/2010/main" val="1652502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lede til højre 3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9160481-05AB-3675-A5B7-CA41006F896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178"/>
          <a:stretch/>
        </p:blipFill>
        <p:spPr>
          <a:xfrm>
            <a:off x="755576" y="4659982"/>
            <a:ext cx="2268736" cy="318900"/>
          </a:xfrm>
          <a:prstGeom prst="rect">
            <a:avLst/>
          </a:prstGeom>
        </p:spPr>
      </p:pic>
      <p:pic>
        <p:nvPicPr>
          <p:cNvPr id="4" name="Billede 6">
            <a:extLst>
              <a:ext uri="{FF2B5EF4-FFF2-40B4-BE49-F238E27FC236}">
                <a16:creationId xmlns:a16="http://schemas.microsoft.com/office/drawing/2014/main" id="{CED45392-567C-8713-1123-084226B0C81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87" t="33957" r="6480" b="33792"/>
          <a:stretch/>
        </p:blipFill>
        <p:spPr>
          <a:xfrm>
            <a:off x="180975" y="183356"/>
            <a:ext cx="792000" cy="209310"/>
          </a:xfrm>
          <a:prstGeom prst="rect">
            <a:avLst/>
          </a:prstGeom>
        </p:spPr>
      </p:pic>
      <p:sp>
        <p:nvSpPr>
          <p:cNvPr id="5" name="Picture Placeholder 9">
            <a:extLst>
              <a:ext uri="{FF2B5EF4-FFF2-40B4-BE49-F238E27FC236}">
                <a16:creationId xmlns:a16="http://schemas.microsoft.com/office/drawing/2014/main" id="{D42CD275-8045-3A39-8ECA-A8B3A889C63F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203575" y="0"/>
            <a:ext cx="5940425" cy="5143500"/>
          </a:xfrm>
          <a:solidFill>
            <a:schemeClr val="bg1"/>
          </a:solidFill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da-DK"/>
              <a:t>Klik på ikonet for at tilføje et billede</a:t>
            </a:r>
          </a:p>
        </p:txBody>
      </p:sp>
      <p:sp>
        <p:nvSpPr>
          <p:cNvPr id="10" name="Content Placeholder 10">
            <a:extLst>
              <a:ext uri="{FF2B5EF4-FFF2-40B4-BE49-F238E27FC236}">
                <a16:creationId xmlns:a16="http://schemas.microsoft.com/office/drawing/2014/main" id="{EF6427C9-058D-6D3A-E0FB-0668E471E4D7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13681" y="2271252"/>
            <a:ext cx="2376487" cy="195626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11" name="Pladsholder til tekst 10">
            <a:extLst>
              <a:ext uri="{FF2B5EF4-FFF2-40B4-BE49-F238E27FC236}">
                <a16:creationId xmlns:a16="http://schemas.microsoft.com/office/drawing/2014/main" id="{F9FBA98E-230F-BA7B-20CA-8245554F2D9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3681" y="825135"/>
            <a:ext cx="2376487" cy="1242311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da-DK"/>
              <a:t>Klik for at redigere teksttypografierne i masteren</a:t>
            </a:r>
          </a:p>
        </p:txBody>
      </p:sp>
    </p:spTree>
    <p:extLst>
      <p:ext uri="{BB962C8B-B14F-4D97-AF65-F5344CB8AC3E}">
        <p14:creationId xmlns:p14="http://schemas.microsoft.com/office/powerpoint/2010/main" val="18390713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dslinje 1 s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Lige forbindelse 2">
            <a:extLst>
              <a:ext uri="{FF2B5EF4-FFF2-40B4-BE49-F238E27FC236}">
                <a16:creationId xmlns:a16="http://schemas.microsoft.com/office/drawing/2014/main" id="{AC49DE91-D18B-1C17-0AC7-AF3A4594C434}"/>
              </a:ext>
            </a:extLst>
          </p:cNvPr>
          <p:cNvCxnSpPr>
            <a:cxnSpLocks/>
            <a:stCxn id="17" idx="0"/>
          </p:cNvCxnSpPr>
          <p:nvPr userDrawn="1"/>
        </p:nvCxnSpPr>
        <p:spPr>
          <a:xfrm>
            <a:off x="4499620" y="1198280"/>
            <a:ext cx="0" cy="3945220"/>
          </a:xfrm>
          <a:prstGeom prst="line">
            <a:avLst/>
          </a:prstGeom>
          <a:ln w="12700">
            <a:solidFill>
              <a:srgbClr val="005387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Pladsholder til tekst 14">
            <a:extLst>
              <a:ext uri="{FF2B5EF4-FFF2-40B4-BE49-F238E27FC236}">
                <a16:creationId xmlns:a16="http://schemas.microsoft.com/office/drawing/2014/main" id="{CBC413DE-8DD0-75E6-E88E-884BF5CDC23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364088" y="1197759"/>
            <a:ext cx="2952031" cy="288925"/>
          </a:xfrm>
          <a:prstGeom prst="rect">
            <a:avLst/>
          </a:prstGeom>
        </p:spPr>
        <p:txBody>
          <a:bodyPr wrap="square" lIns="0" tIns="0" rIns="0" bIns="0"/>
          <a:lstStyle>
            <a:lvl1pPr marL="0" indent="0">
              <a:buNone/>
              <a:defRPr sz="1600" b="1">
                <a:solidFill>
                  <a:srgbClr val="005387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8" name="Pladsholder til tekst 14">
            <a:extLst>
              <a:ext uri="{FF2B5EF4-FFF2-40B4-BE49-F238E27FC236}">
                <a16:creationId xmlns:a16="http://schemas.microsoft.com/office/drawing/2014/main" id="{2F68D30B-E9A9-EC87-4FB0-756AE968B6B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364385" y="1557948"/>
            <a:ext cx="2952031" cy="576064"/>
          </a:xfrm>
          <a:prstGeom prst="rect">
            <a:avLst/>
          </a:prstGeom>
        </p:spPr>
        <p:txBody>
          <a:bodyPr wrap="square" lIns="0" tIns="0" rIns="0" bIns="0"/>
          <a:lstStyle>
            <a:lvl1pPr marL="0" indent="0">
              <a:buNone/>
              <a:defRPr sz="1400" b="0">
                <a:solidFill>
                  <a:srgbClr val="005387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9" name="Pladsholder til tekst 14">
            <a:extLst>
              <a:ext uri="{FF2B5EF4-FFF2-40B4-BE49-F238E27FC236}">
                <a16:creationId xmlns:a16="http://schemas.microsoft.com/office/drawing/2014/main" id="{E24DAD49-E57F-794E-2328-A28167FE058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363791" y="3167113"/>
            <a:ext cx="2952031" cy="288925"/>
          </a:xfrm>
          <a:prstGeom prst="rect">
            <a:avLst/>
          </a:prstGeom>
        </p:spPr>
        <p:txBody>
          <a:bodyPr wrap="square" lIns="0" tIns="0" rIns="0" bIns="0"/>
          <a:lstStyle>
            <a:lvl1pPr marL="0" indent="0">
              <a:buNone/>
              <a:defRPr sz="1600" b="1">
                <a:solidFill>
                  <a:srgbClr val="005387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12" name="Pladsholder til tekst 14">
            <a:extLst>
              <a:ext uri="{FF2B5EF4-FFF2-40B4-BE49-F238E27FC236}">
                <a16:creationId xmlns:a16="http://schemas.microsoft.com/office/drawing/2014/main" id="{8E11CBC6-C244-DFC4-7E38-E3780D4DFEF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364088" y="3527302"/>
            <a:ext cx="2952031" cy="576064"/>
          </a:xfrm>
          <a:prstGeom prst="rect">
            <a:avLst/>
          </a:prstGeom>
        </p:spPr>
        <p:txBody>
          <a:bodyPr wrap="square" lIns="0" tIns="0" rIns="0" bIns="0"/>
          <a:lstStyle>
            <a:lvl1pPr marL="0" indent="0">
              <a:buNone/>
              <a:defRPr sz="1400" b="0">
                <a:solidFill>
                  <a:srgbClr val="005387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14" name="Pladsholder til tekst 4">
            <a:extLst>
              <a:ext uri="{FF2B5EF4-FFF2-40B4-BE49-F238E27FC236}">
                <a16:creationId xmlns:a16="http://schemas.microsoft.com/office/drawing/2014/main" id="{E2523D07-FBC1-B70A-E725-92DF1CCA8DB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40000" y="1203598"/>
            <a:ext cx="3041579" cy="172822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None/>
              <a:defRPr sz="3600" b="1">
                <a:solidFill>
                  <a:srgbClr val="005387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17" name="Pladsholder til billede 6">
            <a:extLst>
              <a:ext uri="{FF2B5EF4-FFF2-40B4-BE49-F238E27FC236}">
                <a16:creationId xmlns:a16="http://schemas.microsoft.com/office/drawing/2014/main" id="{E073608E-AB56-3B07-EC6E-8F676A10802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851920" y="1198280"/>
            <a:ext cx="1295400" cy="1295400"/>
          </a:xfrm>
          <a:prstGeom prst="rect">
            <a:avLst/>
          </a:prstGeom>
          <a:solidFill>
            <a:schemeClr val="bg1"/>
          </a:solidFill>
          <a:ln w="12700">
            <a:solidFill>
              <a:srgbClr val="005387"/>
            </a:solidFill>
          </a:ln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r>
              <a:rPr lang="da-DK"/>
              <a:t>Klik på ikonet for at tilføje et billede</a:t>
            </a:r>
            <a:endParaRPr lang="da-DK" dirty="0"/>
          </a:p>
        </p:txBody>
      </p:sp>
      <p:sp>
        <p:nvSpPr>
          <p:cNvPr id="18" name="Pladsholder til billede 6">
            <a:extLst>
              <a:ext uri="{FF2B5EF4-FFF2-40B4-BE49-F238E27FC236}">
                <a16:creationId xmlns:a16="http://schemas.microsoft.com/office/drawing/2014/main" id="{406D8E54-B7BE-5CC6-4D5E-4ACE5FD13D27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3851920" y="3164049"/>
            <a:ext cx="1295400" cy="1295400"/>
          </a:xfrm>
          <a:prstGeom prst="rect">
            <a:avLst/>
          </a:prstGeom>
          <a:solidFill>
            <a:schemeClr val="bg1"/>
          </a:solidFill>
          <a:ln w="12700">
            <a:solidFill>
              <a:srgbClr val="005387"/>
            </a:solidFill>
          </a:ln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r>
              <a:rPr lang="da-DK"/>
              <a:t>Klik på ikonet for at tilføje et billede</a:t>
            </a:r>
            <a:endParaRPr lang="da-DK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F3AD0A3-D7F0-9825-A575-D97DBAD8FB2C}"/>
              </a:ext>
            </a:extLst>
          </p:cNvPr>
          <p:cNvSpPr>
            <a:spLocks noGrp="1"/>
          </p:cNvSpPr>
          <p:nvPr>
            <p:ph type="dt" sz="half" idx="19"/>
          </p:nvPr>
        </p:nvSpPr>
        <p:spPr/>
        <p:txBody>
          <a:bodyPr/>
          <a:lstStyle/>
          <a:p>
            <a:fld id="{9E93C61F-1666-489E-9EF2-09935AED55D2}" type="datetime2">
              <a:rPr lang="da-DK" smtClean="0"/>
              <a:t>7. november 2024</a:t>
            </a:fld>
            <a:endParaRPr lang="da-DK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424814D-EA56-93EA-0B03-47DAB47AF607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98EEB1E-764C-3EC8-7BD2-23DF1C03CF71}"/>
              </a:ext>
            </a:extLst>
          </p:cNvPr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2361D8C7-EDB1-4872-9A6F-F8C9CFA91BE0}" type="slidenum">
              <a:rPr lang="da-DK" smtClean="0"/>
              <a:pPr/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0920557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dslinje1 mid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Lige forbindelse 2"/>
          <p:cNvCxnSpPr/>
          <p:nvPr userDrawn="1"/>
        </p:nvCxnSpPr>
        <p:spPr>
          <a:xfrm>
            <a:off x="4499620" y="0"/>
            <a:ext cx="0" cy="5143500"/>
          </a:xfrm>
          <a:prstGeom prst="line">
            <a:avLst/>
          </a:prstGeom>
          <a:ln w="12700">
            <a:solidFill>
              <a:srgbClr val="005387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Pladsholder til tekst 14"/>
          <p:cNvSpPr>
            <a:spLocks noGrp="1"/>
          </p:cNvSpPr>
          <p:nvPr>
            <p:ph type="body" sz="quarter" idx="13"/>
          </p:nvPr>
        </p:nvSpPr>
        <p:spPr>
          <a:xfrm>
            <a:off x="5364088" y="1197759"/>
            <a:ext cx="2952031" cy="288925"/>
          </a:xfrm>
          <a:prstGeom prst="rect">
            <a:avLst/>
          </a:prstGeom>
        </p:spPr>
        <p:txBody>
          <a:bodyPr wrap="square" lIns="0" tIns="0" rIns="0" bIns="0"/>
          <a:lstStyle>
            <a:lvl1pPr marL="0" indent="0">
              <a:buNone/>
              <a:defRPr sz="1600" b="1">
                <a:solidFill>
                  <a:srgbClr val="005387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7" name="Pladsholder til tekst 14"/>
          <p:cNvSpPr>
            <a:spLocks noGrp="1"/>
          </p:cNvSpPr>
          <p:nvPr>
            <p:ph type="body" sz="quarter" idx="14"/>
          </p:nvPr>
        </p:nvSpPr>
        <p:spPr>
          <a:xfrm>
            <a:off x="5364385" y="1557948"/>
            <a:ext cx="2952031" cy="576064"/>
          </a:xfrm>
          <a:prstGeom prst="rect">
            <a:avLst/>
          </a:prstGeom>
        </p:spPr>
        <p:txBody>
          <a:bodyPr wrap="square" lIns="0" tIns="0" rIns="0" bIns="0"/>
          <a:lstStyle>
            <a:lvl1pPr marL="0" indent="0">
              <a:buNone/>
              <a:defRPr sz="1400" b="0">
                <a:solidFill>
                  <a:srgbClr val="005387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8" name="Pladsholder til tekst 14"/>
          <p:cNvSpPr>
            <a:spLocks noGrp="1"/>
          </p:cNvSpPr>
          <p:nvPr>
            <p:ph type="body" sz="quarter" idx="15"/>
          </p:nvPr>
        </p:nvSpPr>
        <p:spPr>
          <a:xfrm>
            <a:off x="5363791" y="3167113"/>
            <a:ext cx="2952031" cy="288925"/>
          </a:xfrm>
          <a:prstGeom prst="rect">
            <a:avLst/>
          </a:prstGeom>
        </p:spPr>
        <p:txBody>
          <a:bodyPr wrap="square" lIns="0" tIns="0" rIns="0" bIns="0"/>
          <a:lstStyle>
            <a:lvl1pPr marL="0" indent="0">
              <a:buNone/>
              <a:defRPr sz="1600" b="1">
                <a:solidFill>
                  <a:srgbClr val="005387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9" name="Pladsholder til tekst 14"/>
          <p:cNvSpPr>
            <a:spLocks noGrp="1"/>
          </p:cNvSpPr>
          <p:nvPr>
            <p:ph type="body" sz="quarter" idx="16"/>
          </p:nvPr>
        </p:nvSpPr>
        <p:spPr>
          <a:xfrm>
            <a:off x="5364088" y="3527302"/>
            <a:ext cx="2952031" cy="576064"/>
          </a:xfrm>
          <a:prstGeom prst="rect">
            <a:avLst/>
          </a:prstGeom>
        </p:spPr>
        <p:txBody>
          <a:bodyPr wrap="square" lIns="0" tIns="0" rIns="0" bIns="0"/>
          <a:lstStyle>
            <a:lvl1pPr marL="0" indent="0">
              <a:buNone/>
              <a:defRPr sz="1400" b="0">
                <a:solidFill>
                  <a:srgbClr val="005387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2" name="Pladsholder til billede 6">
            <a:extLst>
              <a:ext uri="{FF2B5EF4-FFF2-40B4-BE49-F238E27FC236}">
                <a16:creationId xmlns:a16="http://schemas.microsoft.com/office/drawing/2014/main" id="{997A17F8-E8F1-A141-3540-2BFE614FCFB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851920" y="1198280"/>
            <a:ext cx="1295400" cy="1295400"/>
          </a:xfrm>
          <a:prstGeom prst="rect">
            <a:avLst/>
          </a:prstGeom>
          <a:solidFill>
            <a:schemeClr val="bg1"/>
          </a:solidFill>
          <a:ln w="12700">
            <a:solidFill>
              <a:srgbClr val="005387"/>
            </a:solidFill>
          </a:ln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r>
              <a:rPr lang="da-DK"/>
              <a:t>Klik på ikonet for at tilføje et billede</a:t>
            </a:r>
            <a:endParaRPr lang="da-DK" dirty="0"/>
          </a:p>
        </p:txBody>
      </p:sp>
      <p:sp>
        <p:nvSpPr>
          <p:cNvPr id="11" name="Pladsholder til billede 6">
            <a:extLst>
              <a:ext uri="{FF2B5EF4-FFF2-40B4-BE49-F238E27FC236}">
                <a16:creationId xmlns:a16="http://schemas.microsoft.com/office/drawing/2014/main" id="{D59B95FA-ADDB-5534-C4AF-5AC88BAB21B0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3851920" y="3164049"/>
            <a:ext cx="1295400" cy="1295400"/>
          </a:xfrm>
          <a:prstGeom prst="rect">
            <a:avLst/>
          </a:prstGeom>
          <a:solidFill>
            <a:schemeClr val="bg1"/>
          </a:solidFill>
          <a:ln w="12700">
            <a:solidFill>
              <a:srgbClr val="005387"/>
            </a:solidFill>
          </a:ln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r>
              <a:rPr lang="da-DK"/>
              <a:t>Klik på ikonet for at tilføje et billede</a:t>
            </a:r>
            <a:endParaRPr lang="da-DK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110CCD-57FE-1DCF-3A46-BADFC6FDD946}"/>
              </a:ext>
            </a:extLst>
          </p:cNvPr>
          <p:cNvSpPr>
            <a:spLocks noGrp="1"/>
          </p:cNvSpPr>
          <p:nvPr>
            <p:ph type="dt" sz="half" idx="19"/>
          </p:nvPr>
        </p:nvSpPr>
        <p:spPr/>
        <p:txBody>
          <a:bodyPr/>
          <a:lstStyle/>
          <a:p>
            <a:fld id="{C7B4F04A-A1C3-409C-BDC4-041CD08EBE06}" type="datetime2">
              <a:rPr lang="da-DK" smtClean="0"/>
              <a:t>7. november 2024</a:t>
            </a:fld>
            <a:endParaRPr lang="da-DK" dirty="0"/>
          </a:p>
        </p:txBody>
      </p: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A3361B72-B00D-F135-140F-84D7EA91E020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DD9721ED-E03F-EB11-376A-D9C83153CDFF}"/>
              </a:ext>
            </a:extLst>
          </p:cNvPr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2361D8C7-EDB1-4872-9A6F-F8C9CFA91BE0}" type="slidenum">
              <a:rPr lang="da-DK" smtClean="0"/>
              <a:pPr/>
              <a:t>‹nr.›</a:t>
            </a:fld>
            <a:endParaRPr lang="da-DK" dirty="0"/>
          </a:p>
        </p:txBody>
      </p:sp>
      <p:sp>
        <p:nvSpPr>
          <p:cNvPr id="14" name="Pladsholder til tekst 4">
            <a:extLst>
              <a:ext uri="{FF2B5EF4-FFF2-40B4-BE49-F238E27FC236}">
                <a16:creationId xmlns:a16="http://schemas.microsoft.com/office/drawing/2014/main" id="{6036A938-498B-8FAE-D354-3AC0EE5544E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40000" y="1203598"/>
            <a:ext cx="3041579" cy="172822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None/>
              <a:defRPr sz="3600" b="1">
                <a:solidFill>
                  <a:srgbClr val="005387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da-DK"/>
              <a:t>Klik for at redigere teksttypografierne i masteren</a:t>
            </a:r>
          </a:p>
        </p:txBody>
      </p:sp>
    </p:spTree>
    <p:extLst>
      <p:ext uri="{BB962C8B-B14F-4D97-AF65-F5344CB8AC3E}">
        <p14:creationId xmlns:p14="http://schemas.microsoft.com/office/powerpoint/2010/main" val="159371649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dslinje1 sl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Lige forbindelse 2">
            <a:extLst>
              <a:ext uri="{FF2B5EF4-FFF2-40B4-BE49-F238E27FC236}">
                <a16:creationId xmlns:a16="http://schemas.microsoft.com/office/drawing/2014/main" id="{5EF0E04A-5459-ED97-7F6E-08465A945C4E}"/>
              </a:ext>
            </a:extLst>
          </p:cNvPr>
          <p:cNvCxnSpPr>
            <a:cxnSpLocks/>
          </p:cNvCxnSpPr>
          <p:nvPr userDrawn="1"/>
        </p:nvCxnSpPr>
        <p:spPr>
          <a:xfrm>
            <a:off x="4499620" y="0"/>
            <a:ext cx="0" cy="2134012"/>
          </a:xfrm>
          <a:prstGeom prst="line">
            <a:avLst/>
          </a:prstGeom>
          <a:ln w="12700">
            <a:solidFill>
              <a:srgbClr val="005387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ladsholder til tekst 14">
            <a:extLst>
              <a:ext uri="{FF2B5EF4-FFF2-40B4-BE49-F238E27FC236}">
                <a16:creationId xmlns:a16="http://schemas.microsoft.com/office/drawing/2014/main" id="{95221BFB-A4A6-FA3A-FC9B-8CBD0D5850C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364088" y="1197759"/>
            <a:ext cx="2952031" cy="288925"/>
          </a:xfrm>
          <a:prstGeom prst="rect">
            <a:avLst/>
          </a:prstGeom>
        </p:spPr>
        <p:txBody>
          <a:bodyPr wrap="square" lIns="0" tIns="0" rIns="0" bIns="0"/>
          <a:lstStyle>
            <a:lvl1pPr marL="0" indent="0">
              <a:buNone/>
              <a:defRPr sz="1600" b="1">
                <a:solidFill>
                  <a:srgbClr val="005387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10" name="Pladsholder til tekst 14">
            <a:extLst>
              <a:ext uri="{FF2B5EF4-FFF2-40B4-BE49-F238E27FC236}">
                <a16:creationId xmlns:a16="http://schemas.microsoft.com/office/drawing/2014/main" id="{29C9D6A5-20D2-BD81-4B45-FA4B6BD2E8A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364385" y="1557948"/>
            <a:ext cx="2952031" cy="576064"/>
          </a:xfrm>
          <a:prstGeom prst="rect">
            <a:avLst/>
          </a:prstGeom>
        </p:spPr>
        <p:txBody>
          <a:bodyPr wrap="square" lIns="0" tIns="0" rIns="0" bIns="0"/>
          <a:lstStyle>
            <a:lvl1pPr marL="0" indent="0">
              <a:buNone/>
              <a:defRPr sz="1400" b="0">
                <a:solidFill>
                  <a:srgbClr val="005387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14" name="Pladsholder til billede 6">
            <a:extLst>
              <a:ext uri="{FF2B5EF4-FFF2-40B4-BE49-F238E27FC236}">
                <a16:creationId xmlns:a16="http://schemas.microsoft.com/office/drawing/2014/main" id="{2FD7B5E7-0553-E247-BA5E-F771E5DA322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851920" y="1198280"/>
            <a:ext cx="1295400" cy="1295400"/>
          </a:xfrm>
          <a:prstGeom prst="rect">
            <a:avLst/>
          </a:prstGeom>
          <a:solidFill>
            <a:schemeClr val="bg1"/>
          </a:solidFill>
          <a:ln w="12700">
            <a:solidFill>
              <a:srgbClr val="005387"/>
            </a:solidFill>
          </a:ln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r>
              <a:rPr lang="da-DK"/>
              <a:t>Klik på ikonet for at tilføje et billede</a:t>
            </a:r>
            <a:endParaRPr lang="da-DK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76FD1E6-C7CB-00E3-35A4-7142F510E9FD}"/>
              </a:ext>
            </a:extLst>
          </p:cNvPr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fld id="{A918EBBB-B60E-496D-A1B2-B8475088C5E9}" type="datetime2">
              <a:rPr lang="da-DK" smtClean="0"/>
              <a:t>7. november 2024</a:t>
            </a:fld>
            <a:endParaRPr lang="da-DK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C65D5E8-CFA7-99A3-E87A-62547B2D87D1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81ED34-55CC-963F-420B-6F3309C7F95E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2361D8C7-EDB1-4872-9A6F-F8C9CFA91BE0}" type="slidenum">
              <a:rPr lang="da-DK" smtClean="0"/>
              <a:pPr/>
              <a:t>‹nr.›</a:t>
            </a:fld>
            <a:endParaRPr lang="da-DK" dirty="0"/>
          </a:p>
        </p:txBody>
      </p:sp>
      <p:sp>
        <p:nvSpPr>
          <p:cNvPr id="7" name="Pladsholder til tekst 4">
            <a:extLst>
              <a:ext uri="{FF2B5EF4-FFF2-40B4-BE49-F238E27FC236}">
                <a16:creationId xmlns:a16="http://schemas.microsoft.com/office/drawing/2014/main" id="{4B7A7761-DE22-ADBE-A3E1-786FC7ED275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40000" y="1203598"/>
            <a:ext cx="3041579" cy="172822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None/>
              <a:defRPr sz="3600" b="1">
                <a:solidFill>
                  <a:srgbClr val="005387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da-DK"/>
              <a:t>Klik for at redigere teksttypografierne i masteren</a:t>
            </a:r>
          </a:p>
        </p:txBody>
      </p:sp>
    </p:spTree>
    <p:extLst>
      <p:ext uri="{BB962C8B-B14F-4D97-AF65-F5344CB8AC3E}">
        <p14:creationId xmlns:p14="http://schemas.microsoft.com/office/powerpoint/2010/main" val="35319971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dslinje 2 s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Lige forbindelse 3"/>
          <p:cNvCxnSpPr/>
          <p:nvPr userDrawn="1"/>
        </p:nvCxnSpPr>
        <p:spPr>
          <a:xfrm flipH="1">
            <a:off x="4621056" y="2715766"/>
            <a:ext cx="4522944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id="{C0E72871-66E1-3483-D25B-DFCB76C62848}"/>
              </a:ext>
            </a:extLst>
          </p:cNvPr>
          <p:cNvSpPr/>
          <p:nvPr userDrawn="1"/>
        </p:nvSpPr>
        <p:spPr>
          <a:xfrm>
            <a:off x="6036458" y="2241408"/>
            <a:ext cx="948716" cy="9487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endParaRPr lang="da-DK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48A7D95-A808-10E0-AD74-383898DEEBF0}"/>
              </a:ext>
            </a:extLst>
          </p:cNvPr>
          <p:cNvSpPr/>
          <p:nvPr userDrawn="1"/>
        </p:nvSpPr>
        <p:spPr>
          <a:xfrm>
            <a:off x="7735718" y="2241408"/>
            <a:ext cx="948716" cy="9487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endParaRPr lang="da-DK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F9DD6E7-DAD7-7A81-8744-0ADFA8E8B9AF}"/>
              </a:ext>
            </a:extLst>
          </p:cNvPr>
          <p:cNvSpPr/>
          <p:nvPr userDrawn="1"/>
        </p:nvSpPr>
        <p:spPr>
          <a:xfrm>
            <a:off x="4146698" y="2241408"/>
            <a:ext cx="948716" cy="9487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endParaRPr lang="da-DK" dirty="0"/>
          </a:p>
        </p:txBody>
      </p:sp>
      <p:sp>
        <p:nvSpPr>
          <p:cNvPr id="5" name="Pladsholder til billede 4">
            <a:extLst>
              <a:ext uri="{FF2B5EF4-FFF2-40B4-BE49-F238E27FC236}">
                <a16:creationId xmlns:a16="http://schemas.microsoft.com/office/drawing/2014/main" id="{DCCCFBEC-FF06-420B-ABCD-DD5BCA08534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0" y="0"/>
            <a:ext cx="3283065" cy="51435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r>
              <a:rPr lang="da-DK"/>
              <a:t>Klik på ikonet for at tilføje et billede</a:t>
            </a:r>
            <a:endParaRPr lang="da-DK" dirty="0"/>
          </a:p>
        </p:txBody>
      </p:sp>
      <p:sp>
        <p:nvSpPr>
          <p:cNvPr id="13" name="Pladsholder til tekst 12"/>
          <p:cNvSpPr>
            <a:spLocks noGrp="1"/>
          </p:cNvSpPr>
          <p:nvPr>
            <p:ph type="body" sz="quarter" idx="10"/>
          </p:nvPr>
        </p:nvSpPr>
        <p:spPr>
          <a:xfrm>
            <a:off x="4044793" y="1635646"/>
            <a:ext cx="1152525" cy="503238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sz="quarter" idx="11"/>
          </p:nvPr>
        </p:nvSpPr>
        <p:spPr>
          <a:xfrm>
            <a:off x="3963037" y="3528665"/>
            <a:ext cx="1316037" cy="1203325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tx2"/>
                </a:solidFill>
              </a:defRPr>
            </a:lvl1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14" name="Pladsholder til tekst 2"/>
          <p:cNvSpPr>
            <a:spLocks noGrp="1"/>
          </p:cNvSpPr>
          <p:nvPr>
            <p:ph type="body" sz="quarter" idx="12"/>
          </p:nvPr>
        </p:nvSpPr>
        <p:spPr>
          <a:xfrm>
            <a:off x="5839941" y="3507854"/>
            <a:ext cx="1316037" cy="1203325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tx2"/>
                </a:solidFill>
              </a:defRPr>
            </a:lvl1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15" name="Pladsholder til tekst 2"/>
          <p:cNvSpPr>
            <a:spLocks noGrp="1"/>
          </p:cNvSpPr>
          <p:nvPr>
            <p:ph type="body" sz="quarter" idx="13"/>
          </p:nvPr>
        </p:nvSpPr>
        <p:spPr>
          <a:xfrm>
            <a:off x="7550385" y="3507854"/>
            <a:ext cx="1316037" cy="1203325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tx2"/>
                </a:solidFill>
              </a:defRPr>
            </a:lvl1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17" name="Pladsholder til tekst 12"/>
          <p:cNvSpPr>
            <a:spLocks noGrp="1"/>
          </p:cNvSpPr>
          <p:nvPr>
            <p:ph type="body" sz="quarter" idx="14"/>
          </p:nvPr>
        </p:nvSpPr>
        <p:spPr>
          <a:xfrm>
            <a:off x="5921697" y="1635646"/>
            <a:ext cx="1152525" cy="503238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19" name="Pladsholder til tekst 12"/>
          <p:cNvSpPr>
            <a:spLocks noGrp="1"/>
          </p:cNvSpPr>
          <p:nvPr>
            <p:ph type="body" sz="quarter" idx="15"/>
          </p:nvPr>
        </p:nvSpPr>
        <p:spPr>
          <a:xfrm>
            <a:off x="7632141" y="1635646"/>
            <a:ext cx="1152525" cy="503238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7" name="Pladsholder til tekst 2">
            <a:extLst>
              <a:ext uri="{FF2B5EF4-FFF2-40B4-BE49-F238E27FC236}">
                <a16:creationId xmlns:a16="http://schemas.microsoft.com/office/drawing/2014/main" id="{9CB252E6-4943-985E-417C-8C9D6DB3165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261102" y="2414935"/>
            <a:ext cx="719907" cy="6016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8" name="Pladsholder til tekst 2">
            <a:extLst>
              <a:ext uri="{FF2B5EF4-FFF2-40B4-BE49-F238E27FC236}">
                <a16:creationId xmlns:a16="http://schemas.microsoft.com/office/drawing/2014/main" id="{044879B5-3C86-245C-7A9D-9AE31E348A4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162621" y="2410880"/>
            <a:ext cx="719907" cy="6016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9" name="Pladsholder til tekst 2">
            <a:extLst>
              <a:ext uri="{FF2B5EF4-FFF2-40B4-BE49-F238E27FC236}">
                <a16:creationId xmlns:a16="http://schemas.microsoft.com/office/drawing/2014/main" id="{ABED12FB-5438-5E92-8CAD-3E647148C3E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7848449" y="2410880"/>
            <a:ext cx="719907" cy="6016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da-DK"/>
              <a:t>Klik for at redigere teksttypografierne i masteren</a:t>
            </a:r>
          </a:p>
        </p:txBody>
      </p:sp>
    </p:spTree>
    <p:extLst>
      <p:ext uri="{BB962C8B-B14F-4D97-AF65-F5344CB8AC3E}">
        <p14:creationId xmlns:p14="http://schemas.microsoft.com/office/powerpoint/2010/main" val="6923042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dslinje 2 sl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dsholder til billede 4">
            <a:extLst>
              <a:ext uri="{FF2B5EF4-FFF2-40B4-BE49-F238E27FC236}">
                <a16:creationId xmlns:a16="http://schemas.microsoft.com/office/drawing/2014/main" id="{DCCCFBEC-FF06-420B-ABCD-DD5BCA08534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823586" y="-14554"/>
            <a:ext cx="3320414" cy="515805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r>
              <a:rPr lang="da-DK"/>
              <a:t>Klik på ikonet for at tilføje et billede</a:t>
            </a:r>
            <a:endParaRPr lang="da-DK" dirty="0"/>
          </a:p>
        </p:txBody>
      </p:sp>
      <p:cxnSp>
        <p:nvCxnSpPr>
          <p:cNvPr id="2" name="Lige forbindelse 3">
            <a:extLst>
              <a:ext uri="{FF2B5EF4-FFF2-40B4-BE49-F238E27FC236}">
                <a16:creationId xmlns:a16="http://schemas.microsoft.com/office/drawing/2014/main" id="{7D4E4ECD-C113-D5D6-8467-CCAC3C699E10}"/>
              </a:ext>
            </a:extLst>
          </p:cNvPr>
          <p:cNvCxnSpPr>
            <a:cxnSpLocks/>
          </p:cNvCxnSpPr>
          <p:nvPr userDrawn="1"/>
        </p:nvCxnSpPr>
        <p:spPr>
          <a:xfrm flipH="1">
            <a:off x="0" y="2715766"/>
            <a:ext cx="5638759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id="{93D286DB-D7C1-5270-962B-EF153005D2B9}"/>
              </a:ext>
            </a:extLst>
          </p:cNvPr>
          <p:cNvSpPr/>
          <p:nvPr userDrawn="1"/>
        </p:nvSpPr>
        <p:spPr>
          <a:xfrm>
            <a:off x="2531217" y="2241408"/>
            <a:ext cx="948716" cy="9487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endParaRPr lang="da-DK" b="1" dirty="0">
              <a:latin typeface="+mn-lt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1FB11C8-47E9-EE49-7B00-07A895EB75BB}"/>
              </a:ext>
            </a:extLst>
          </p:cNvPr>
          <p:cNvSpPr/>
          <p:nvPr userDrawn="1"/>
        </p:nvSpPr>
        <p:spPr>
          <a:xfrm>
            <a:off x="4230477" y="2241408"/>
            <a:ext cx="948716" cy="9487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endParaRPr lang="da-DK" b="1" dirty="0">
              <a:latin typeface="+mn-lt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96DC5C4-17D1-99B7-A721-925969C53A88}"/>
              </a:ext>
            </a:extLst>
          </p:cNvPr>
          <p:cNvSpPr/>
          <p:nvPr userDrawn="1"/>
        </p:nvSpPr>
        <p:spPr>
          <a:xfrm>
            <a:off x="641457" y="2241408"/>
            <a:ext cx="948716" cy="9487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endParaRPr lang="da-DK" b="1" dirty="0">
              <a:latin typeface="+mn-lt"/>
            </a:endParaRPr>
          </a:p>
        </p:txBody>
      </p:sp>
      <p:sp>
        <p:nvSpPr>
          <p:cNvPr id="21" name="Pladsholder til tekst 12">
            <a:extLst>
              <a:ext uri="{FF2B5EF4-FFF2-40B4-BE49-F238E27FC236}">
                <a16:creationId xmlns:a16="http://schemas.microsoft.com/office/drawing/2014/main" id="{886BF590-597E-3DD4-6418-D5A45447797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39552" y="1635646"/>
            <a:ext cx="1152525" cy="503238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22" name="Pladsholder til tekst 2">
            <a:extLst>
              <a:ext uri="{FF2B5EF4-FFF2-40B4-BE49-F238E27FC236}">
                <a16:creationId xmlns:a16="http://schemas.microsoft.com/office/drawing/2014/main" id="{06E84916-4780-4F31-C409-CDB6DDC48BC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57796" y="3528665"/>
            <a:ext cx="1316037" cy="1203325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tx2"/>
                </a:solidFill>
              </a:defRPr>
            </a:lvl1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23" name="Pladsholder til tekst 2">
            <a:extLst>
              <a:ext uri="{FF2B5EF4-FFF2-40B4-BE49-F238E27FC236}">
                <a16:creationId xmlns:a16="http://schemas.microsoft.com/office/drawing/2014/main" id="{9DEF524F-5A48-76B7-988B-F93306D9B0B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334700" y="3507854"/>
            <a:ext cx="1316037" cy="1203325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tx2"/>
                </a:solidFill>
              </a:defRPr>
            </a:lvl1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24" name="Pladsholder til tekst 2">
            <a:extLst>
              <a:ext uri="{FF2B5EF4-FFF2-40B4-BE49-F238E27FC236}">
                <a16:creationId xmlns:a16="http://schemas.microsoft.com/office/drawing/2014/main" id="{FFBE8DF4-3DD0-BC05-E141-F224B4679FE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045144" y="3507854"/>
            <a:ext cx="1316037" cy="1203325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tx2"/>
                </a:solidFill>
              </a:defRPr>
            </a:lvl1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25" name="Pladsholder til tekst 12">
            <a:extLst>
              <a:ext uri="{FF2B5EF4-FFF2-40B4-BE49-F238E27FC236}">
                <a16:creationId xmlns:a16="http://schemas.microsoft.com/office/drawing/2014/main" id="{0FA77BC2-E861-FCF5-3E26-DF84C29887C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416456" y="1635646"/>
            <a:ext cx="1152525" cy="503238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26" name="Pladsholder til tekst 12">
            <a:extLst>
              <a:ext uri="{FF2B5EF4-FFF2-40B4-BE49-F238E27FC236}">
                <a16:creationId xmlns:a16="http://schemas.microsoft.com/office/drawing/2014/main" id="{A9B01C3D-8E51-D314-C9B6-4A03CD7B2B7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26900" y="1635646"/>
            <a:ext cx="1152525" cy="503238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0A4C9CA9-5B35-8C23-63A2-2E472764244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55833" y="2422634"/>
            <a:ext cx="719907" cy="6016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800" b="1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6" name="Pladsholder til tekst 2">
            <a:extLst>
              <a:ext uri="{FF2B5EF4-FFF2-40B4-BE49-F238E27FC236}">
                <a16:creationId xmlns:a16="http://schemas.microsoft.com/office/drawing/2014/main" id="{533753D6-6391-ED22-5D9B-6170D770D30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2657352" y="2418579"/>
            <a:ext cx="719907" cy="6016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800" b="1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7" name="Pladsholder til tekst 2">
            <a:extLst>
              <a:ext uri="{FF2B5EF4-FFF2-40B4-BE49-F238E27FC236}">
                <a16:creationId xmlns:a16="http://schemas.microsoft.com/office/drawing/2014/main" id="{185E2EA3-9F7E-D748-AC6F-3C831AEAF1C5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343180" y="2418579"/>
            <a:ext cx="719907" cy="6016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800" b="1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da-DK"/>
              <a:t>Klik for at redigere teksttypografierne i masteren</a:t>
            </a:r>
          </a:p>
        </p:txBody>
      </p:sp>
    </p:spTree>
    <p:extLst>
      <p:ext uri="{BB962C8B-B14F-4D97-AF65-F5344CB8AC3E}">
        <p14:creationId xmlns:p14="http://schemas.microsoft.com/office/powerpoint/2010/main" val="13673449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Billede 3">
            <a:extLst>
              <a:ext uri="{FF2B5EF4-FFF2-40B4-BE49-F238E27FC236}">
                <a16:creationId xmlns:a16="http://schemas.microsoft.com/office/drawing/2014/main" id="{9F5DBF33-62D8-D13E-22FE-E0ACEB0396B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44" b="8770"/>
          <a:stretch/>
        </p:blipFill>
        <p:spPr>
          <a:xfrm>
            <a:off x="0" y="-1"/>
            <a:ext cx="9141512" cy="4731991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940BD71E-BB1D-DC88-A684-4B83494B6B90}"/>
              </a:ext>
            </a:extLst>
          </p:cNvPr>
          <p:cNvSpPr/>
          <p:nvPr userDrawn="1"/>
        </p:nvSpPr>
        <p:spPr>
          <a:xfrm>
            <a:off x="0" y="3649288"/>
            <a:ext cx="9141512" cy="1080120"/>
          </a:xfrm>
          <a:prstGeom prst="rect">
            <a:avLst/>
          </a:prstGeom>
          <a:gradFill>
            <a:gsLst>
              <a:gs pos="0">
                <a:schemeClr val="tx2">
                  <a:alpha val="0"/>
                  <a:lumMod val="91000"/>
                </a:schemeClr>
              </a:gs>
              <a:gs pos="100000">
                <a:schemeClr val="tx2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da-DK" noProof="0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FE4F489-5D88-6692-96A9-6CCF1B238E8F}"/>
              </a:ext>
            </a:extLst>
          </p:cNvPr>
          <p:cNvSpPr/>
          <p:nvPr userDrawn="1"/>
        </p:nvSpPr>
        <p:spPr>
          <a:xfrm>
            <a:off x="0" y="3810344"/>
            <a:ext cx="9141512" cy="783568"/>
          </a:xfrm>
          <a:prstGeom prst="rect">
            <a:avLst/>
          </a:prstGeom>
          <a:gradFill flip="none" rotWithShape="1">
            <a:gsLst>
              <a:gs pos="26000">
                <a:schemeClr val="tx2">
                  <a:alpha val="0"/>
                  <a:lumMod val="91000"/>
                </a:schemeClr>
              </a:gs>
              <a:gs pos="47000">
                <a:schemeClr val="tx2"/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da-DK" noProof="0" dirty="0"/>
          </a:p>
        </p:txBody>
      </p:sp>
      <p:sp>
        <p:nvSpPr>
          <p:cNvPr id="3" name="Pladsholder til tekst 12">
            <a:extLst>
              <a:ext uri="{FF2B5EF4-FFF2-40B4-BE49-F238E27FC236}">
                <a16:creationId xmlns:a16="http://schemas.microsoft.com/office/drawing/2014/main" id="{F9F58147-39E5-A513-3DCB-F7F6203C451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79512" y="4281056"/>
            <a:ext cx="6552910" cy="289262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 marL="0" indent="0">
              <a:spcBef>
                <a:spcPts val="0"/>
              </a:spcBef>
              <a:buNone/>
              <a:defRPr sz="14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lvl="0"/>
            <a:r>
              <a:rPr lang="da-DK" noProof="0">
                <a:latin typeface="Verdana" panose="020B0604030504040204" pitchFamily="34" charset="0"/>
                <a:ea typeface="Verdana" panose="020B0604030504040204" pitchFamily="34" charset="0"/>
              </a:rPr>
              <a:t>Klik for at redigere teksttypografierne i masteren</a:t>
            </a:r>
          </a:p>
        </p:txBody>
      </p:sp>
      <p:sp>
        <p:nvSpPr>
          <p:cNvPr id="5" name="Pladsholder til tekst 12">
            <a:extLst>
              <a:ext uri="{FF2B5EF4-FFF2-40B4-BE49-F238E27FC236}">
                <a16:creationId xmlns:a16="http://schemas.microsoft.com/office/drawing/2014/main" id="{B2343255-EE66-247B-EE42-E6843C1BE67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79512" y="3786750"/>
            <a:ext cx="6552910" cy="432048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>
              <a:spcBef>
                <a:spcPts val="0"/>
              </a:spcBef>
              <a:buNone/>
              <a:defRPr sz="32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lvl="0"/>
            <a:r>
              <a:rPr lang="da-DK" noProof="0">
                <a:latin typeface="Verdana" panose="020B0604030504040204" pitchFamily="34" charset="0"/>
                <a:ea typeface="Verdana" panose="020B0604030504040204" pitchFamily="34" charset="0"/>
              </a:rPr>
              <a:t>Klik for at redigere teksttypografierne i masteren</a:t>
            </a:r>
          </a:p>
        </p:txBody>
      </p:sp>
      <p:pic>
        <p:nvPicPr>
          <p:cNvPr id="9" name="Billede 9">
            <a:extLst>
              <a:ext uri="{FF2B5EF4-FFF2-40B4-BE49-F238E27FC236}">
                <a16:creationId xmlns:a16="http://schemas.microsoft.com/office/drawing/2014/main" id="{CFDD71B0-35B2-4070-3F42-04985D543EB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754"/>
          <a:stretch/>
        </p:blipFill>
        <p:spPr>
          <a:xfrm>
            <a:off x="8323669" y="4708181"/>
            <a:ext cx="817843" cy="411634"/>
          </a:xfrm>
          <a:prstGeom prst="rect">
            <a:avLst/>
          </a:prstGeom>
          <a:noFill/>
        </p:spPr>
      </p:pic>
      <p:pic>
        <p:nvPicPr>
          <p:cNvPr id="11" name="Billede 6">
            <a:extLst>
              <a:ext uri="{FF2B5EF4-FFF2-40B4-BE49-F238E27FC236}">
                <a16:creationId xmlns:a16="http://schemas.microsoft.com/office/drawing/2014/main" id="{72AF1383-95D9-7EC0-B99B-5C035003B4A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0975" y="180975"/>
            <a:ext cx="792088" cy="213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095064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ok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dsholder til tekst 13"/>
          <p:cNvSpPr>
            <a:spLocks noGrp="1"/>
          </p:cNvSpPr>
          <p:nvPr>
            <p:ph type="body" sz="quarter" idx="12"/>
          </p:nvPr>
        </p:nvSpPr>
        <p:spPr>
          <a:xfrm>
            <a:off x="1437932" y="1776476"/>
            <a:ext cx="2841106" cy="133214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rgbClr val="005387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19" name="Pladsholder til tekst 18"/>
          <p:cNvSpPr>
            <a:spLocks noGrp="1"/>
          </p:cNvSpPr>
          <p:nvPr>
            <p:ph type="body" sz="quarter" idx="14"/>
          </p:nvPr>
        </p:nvSpPr>
        <p:spPr>
          <a:xfrm>
            <a:off x="540000" y="555625"/>
            <a:ext cx="5095618" cy="876300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buNone/>
              <a:defRPr sz="2400" b="1" u="sng">
                <a:solidFill>
                  <a:srgbClr val="005387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11" name="Pladsholder til tekst 13"/>
          <p:cNvSpPr>
            <a:spLocks noGrp="1"/>
          </p:cNvSpPr>
          <p:nvPr>
            <p:ph type="body" sz="quarter" idx="15"/>
          </p:nvPr>
        </p:nvSpPr>
        <p:spPr>
          <a:xfrm>
            <a:off x="5498606" y="1785120"/>
            <a:ext cx="2841107" cy="133214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rgbClr val="005387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13" name="Pladsholder til tekst 13"/>
          <p:cNvSpPr>
            <a:spLocks noGrp="1"/>
          </p:cNvSpPr>
          <p:nvPr>
            <p:ph type="body" sz="quarter" idx="16"/>
          </p:nvPr>
        </p:nvSpPr>
        <p:spPr>
          <a:xfrm>
            <a:off x="1439747" y="3252640"/>
            <a:ext cx="2841106" cy="133214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rgbClr val="005387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18" name="Pladsholder til tekst 13"/>
          <p:cNvSpPr>
            <a:spLocks noGrp="1"/>
          </p:cNvSpPr>
          <p:nvPr>
            <p:ph type="body" sz="quarter" idx="17"/>
          </p:nvPr>
        </p:nvSpPr>
        <p:spPr>
          <a:xfrm>
            <a:off x="5498605" y="3252640"/>
            <a:ext cx="2841107" cy="133214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rgbClr val="005387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Pladsholder til tekst 45">
            <a:extLst>
              <a:ext uri="{FF2B5EF4-FFF2-40B4-BE49-F238E27FC236}">
                <a16:creationId xmlns:a16="http://schemas.microsoft.com/office/drawing/2014/main" id="{7C518915-4A63-62C1-88BD-8C0D4D8AA80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39750" y="1603131"/>
            <a:ext cx="862338" cy="431626"/>
          </a:xfrm>
          <a:prstGeom prst="rect">
            <a:avLst/>
          </a:prstGeom>
        </p:spPr>
        <p:txBody>
          <a:bodyPr/>
          <a:lstStyle>
            <a:lvl1pPr marL="0" indent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200" b="1" u="sng">
                <a:solidFill>
                  <a:srgbClr val="005387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lvl="0"/>
            <a:r>
              <a:rPr lang="da-DK" dirty="0"/>
              <a:t>01</a:t>
            </a:r>
          </a:p>
        </p:txBody>
      </p:sp>
      <p:sp>
        <p:nvSpPr>
          <p:cNvPr id="5" name="Pladsholder til tekst 45">
            <a:extLst>
              <a:ext uri="{FF2B5EF4-FFF2-40B4-BE49-F238E27FC236}">
                <a16:creationId xmlns:a16="http://schemas.microsoft.com/office/drawing/2014/main" id="{FC6B33BE-DDE7-7C55-FD48-D9543F46344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597192" y="1603131"/>
            <a:ext cx="862338" cy="431626"/>
          </a:xfrm>
          <a:prstGeom prst="rect">
            <a:avLst/>
          </a:prstGeom>
        </p:spPr>
        <p:txBody>
          <a:bodyPr/>
          <a:lstStyle>
            <a:lvl1pPr marL="0" indent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200" b="1" u="sng">
                <a:solidFill>
                  <a:srgbClr val="005387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lvl="0"/>
            <a:r>
              <a:rPr lang="da-DK" dirty="0"/>
              <a:t>03</a:t>
            </a:r>
          </a:p>
        </p:txBody>
      </p:sp>
      <p:sp>
        <p:nvSpPr>
          <p:cNvPr id="8" name="Pladsholder til tekst 45">
            <a:extLst>
              <a:ext uri="{FF2B5EF4-FFF2-40B4-BE49-F238E27FC236}">
                <a16:creationId xmlns:a16="http://schemas.microsoft.com/office/drawing/2014/main" id="{1680284E-6958-D95F-E7D3-88EC1B99D6D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39750" y="3116047"/>
            <a:ext cx="862338" cy="431626"/>
          </a:xfrm>
          <a:prstGeom prst="rect">
            <a:avLst/>
          </a:prstGeom>
        </p:spPr>
        <p:txBody>
          <a:bodyPr/>
          <a:lstStyle>
            <a:lvl1pPr marL="0" indent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200" b="1" u="sng">
                <a:solidFill>
                  <a:srgbClr val="005387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lvl="0"/>
            <a:r>
              <a:rPr lang="da-DK" dirty="0"/>
              <a:t>02</a:t>
            </a:r>
          </a:p>
        </p:txBody>
      </p:sp>
      <p:sp>
        <p:nvSpPr>
          <p:cNvPr id="15" name="Pladsholder til tekst 45">
            <a:extLst>
              <a:ext uri="{FF2B5EF4-FFF2-40B4-BE49-F238E27FC236}">
                <a16:creationId xmlns:a16="http://schemas.microsoft.com/office/drawing/2014/main" id="{33970AFF-BCDE-C249-7686-F4CDE3B0B0D2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597192" y="3116047"/>
            <a:ext cx="862338" cy="431626"/>
          </a:xfrm>
          <a:prstGeom prst="rect">
            <a:avLst/>
          </a:prstGeom>
        </p:spPr>
        <p:txBody>
          <a:bodyPr/>
          <a:lstStyle>
            <a:lvl1pPr marL="0" indent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200" b="1" u="sng">
                <a:solidFill>
                  <a:srgbClr val="005387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lvl="0"/>
            <a:r>
              <a:rPr lang="da-DK" dirty="0"/>
              <a:t>04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CC26A71-E5E6-A5DD-74A1-D994588793A9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fld id="{63A8A048-61AD-4263-BC3B-246D11B258DB}" type="datetime2">
              <a:rPr lang="da-DK" smtClean="0"/>
              <a:pPr/>
              <a:t>7. november 2024</a:t>
            </a:fld>
            <a:endParaRPr lang="da-DK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61D3D7D-B2D9-92AD-39E8-10C3B7F8CAFD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endParaRPr lang="da-DK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901C0B-E9F5-D4B2-7C5A-195B0B61A066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fld id="{2361D8C7-EDB1-4872-9A6F-F8C9CFA91BE0}" type="slidenum">
              <a:rPr lang="da-DK" smtClean="0"/>
              <a:pPr/>
              <a:t>‹nr.›</a:t>
            </a:fld>
            <a:endParaRPr lang="da-DK" dirty="0"/>
          </a:p>
        </p:txBody>
      </p:sp>
      <p:sp>
        <p:nvSpPr>
          <p:cNvPr id="9" name="Rektangel 18">
            <a:extLst>
              <a:ext uri="{FF2B5EF4-FFF2-40B4-BE49-F238E27FC236}">
                <a16:creationId xmlns:a16="http://schemas.microsoft.com/office/drawing/2014/main" id="{357C21FD-AF7A-E363-4F99-191B80F3D5E6}"/>
              </a:ext>
            </a:extLst>
          </p:cNvPr>
          <p:cNvSpPr/>
          <p:nvPr userDrawn="1"/>
        </p:nvSpPr>
        <p:spPr>
          <a:xfrm>
            <a:off x="0" y="1203598"/>
            <a:ext cx="107504" cy="720080"/>
          </a:xfrm>
          <a:prstGeom prst="rect">
            <a:avLst/>
          </a:prstGeom>
          <a:solidFill>
            <a:srgbClr val="0053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endParaRPr lang="da-DK" dirty="0">
              <a:solidFill>
                <a:srgbClr val="005387"/>
              </a:solidFill>
            </a:endParaRPr>
          </a:p>
        </p:txBody>
      </p:sp>
      <p:sp>
        <p:nvSpPr>
          <p:cNvPr id="10" name="Rektangel 19">
            <a:extLst>
              <a:ext uri="{FF2B5EF4-FFF2-40B4-BE49-F238E27FC236}">
                <a16:creationId xmlns:a16="http://schemas.microsoft.com/office/drawing/2014/main" id="{6B19F754-1883-D663-6115-CF2A9E063D5D}"/>
              </a:ext>
            </a:extLst>
          </p:cNvPr>
          <p:cNvSpPr/>
          <p:nvPr userDrawn="1"/>
        </p:nvSpPr>
        <p:spPr>
          <a:xfrm>
            <a:off x="0" y="1950541"/>
            <a:ext cx="107504" cy="720080"/>
          </a:xfrm>
          <a:prstGeom prst="rect">
            <a:avLst/>
          </a:prstGeom>
          <a:solidFill>
            <a:srgbClr val="0082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endParaRPr lang="da-DK" dirty="0">
              <a:solidFill>
                <a:srgbClr val="0053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41198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bok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dsholder til tekst 5">
            <a:extLst>
              <a:ext uri="{FF2B5EF4-FFF2-40B4-BE49-F238E27FC236}">
                <a16:creationId xmlns:a16="http://schemas.microsoft.com/office/drawing/2014/main" id="{8C3833A1-5244-4401-B6AB-1C8EE7405BD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67544" y="2839184"/>
            <a:ext cx="2232248" cy="3603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a-DK" dirty="0"/>
              <a:t>Overskrift</a:t>
            </a:r>
          </a:p>
        </p:txBody>
      </p:sp>
      <p:sp>
        <p:nvSpPr>
          <p:cNvPr id="4" name="Pladsholder til tekst 5">
            <a:extLst>
              <a:ext uri="{FF2B5EF4-FFF2-40B4-BE49-F238E27FC236}">
                <a16:creationId xmlns:a16="http://schemas.microsoft.com/office/drawing/2014/main" id="{763C6443-8E71-4108-876F-0537DC08F97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67544" y="3199870"/>
            <a:ext cx="2232248" cy="786512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Pladsholder til tekst 5">
            <a:extLst>
              <a:ext uri="{FF2B5EF4-FFF2-40B4-BE49-F238E27FC236}">
                <a16:creationId xmlns:a16="http://schemas.microsoft.com/office/drawing/2014/main" id="{F9B87A5B-6FB0-4929-87D5-EA70DC80C55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55876" y="2839184"/>
            <a:ext cx="2232248" cy="3603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a-DK" dirty="0"/>
              <a:t>Overskrift</a:t>
            </a:r>
          </a:p>
        </p:txBody>
      </p:sp>
      <p:sp>
        <p:nvSpPr>
          <p:cNvPr id="6" name="Pladsholder til tekst 5">
            <a:extLst>
              <a:ext uri="{FF2B5EF4-FFF2-40B4-BE49-F238E27FC236}">
                <a16:creationId xmlns:a16="http://schemas.microsoft.com/office/drawing/2014/main" id="{D8251B88-31AD-4AFC-BC41-533652D0D04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55876" y="3205446"/>
            <a:ext cx="2232248" cy="786512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7" name="Pladsholder til tekst 5">
            <a:extLst>
              <a:ext uri="{FF2B5EF4-FFF2-40B4-BE49-F238E27FC236}">
                <a16:creationId xmlns:a16="http://schemas.microsoft.com/office/drawing/2014/main" id="{EF5840B1-D959-4380-919F-83818CD1940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4208" y="2839184"/>
            <a:ext cx="2232248" cy="3603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a-DK" dirty="0"/>
              <a:t>Overskrift</a:t>
            </a:r>
          </a:p>
        </p:txBody>
      </p:sp>
      <p:sp>
        <p:nvSpPr>
          <p:cNvPr id="8" name="Pladsholder til tekst 5">
            <a:extLst>
              <a:ext uri="{FF2B5EF4-FFF2-40B4-BE49-F238E27FC236}">
                <a16:creationId xmlns:a16="http://schemas.microsoft.com/office/drawing/2014/main" id="{1AEF2D3F-923C-4B8C-9C5A-84E31E24902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444208" y="3199870"/>
            <a:ext cx="2232248" cy="786512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11" name="Pladsholder til tekst 5">
            <a:extLst>
              <a:ext uri="{FF2B5EF4-FFF2-40B4-BE49-F238E27FC236}">
                <a16:creationId xmlns:a16="http://schemas.microsoft.com/office/drawing/2014/main" id="{CD699A30-706E-48CD-830C-8073011C616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50431" y="863151"/>
            <a:ext cx="2232248" cy="3603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lvl="0"/>
            <a:r>
              <a:rPr lang="da-DK" dirty="0"/>
              <a:t>Overskrift</a:t>
            </a:r>
          </a:p>
        </p:txBody>
      </p:sp>
      <p:sp>
        <p:nvSpPr>
          <p:cNvPr id="12" name="Pladsholder til tekst 5">
            <a:extLst>
              <a:ext uri="{FF2B5EF4-FFF2-40B4-BE49-F238E27FC236}">
                <a16:creationId xmlns:a16="http://schemas.microsoft.com/office/drawing/2014/main" id="{151EB25A-1502-47B1-A39C-B9673FF5FF6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50431" y="1223837"/>
            <a:ext cx="2232248" cy="786512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13" name="Pladsholder til tekst 5">
            <a:extLst>
              <a:ext uri="{FF2B5EF4-FFF2-40B4-BE49-F238E27FC236}">
                <a16:creationId xmlns:a16="http://schemas.microsoft.com/office/drawing/2014/main" id="{66D364F5-67C1-4060-9222-E5CD9A3C8FF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438763" y="863151"/>
            <a:ext cx="2232248" cy="3603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a-DK" dirty="0"/>
              <a:t>Overskrift</a:t>
            </a:r>
          </a:p>
        </p:txBody>
      </p:sp>
      <p:sp>
        <p:nvSpPr>
          <p:cNvPr id="14" name="Pladsholder til tekst 5">
            <a:extLst>
              <a:ext uri="{FF2B5EF4-FFF2-40B4-BE49-F238E27FC236}">
                <a16:creationId xmlns:a16="http://schemas.microsoft.com/office/drawing/2014/main" id="{6F130452-5EB4-4906-90A9-03BB4784455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438763" y="1229413"/>
            <a:ext cx="2232248" cy="786512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15" name="Pladsholder til tekst 5">
            <a:extLst>
              <a:ext uri="{FF2B5EF4-FFF2-40B4-BE49-F238E27FC236}">
                <a16:creationId xmlns:a16="http://schemas.microsoft.com/office/drawing/2014/main" id="{720DBA95-DC19-49C9-B05D-C844E961C78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427095" y="863151"/>
            <a:ext cx="2232248" cy="3603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a-DK" dirty="0"/>
              <a:t>Overskrift</a:t>
            </a:r>
          </a:p>
        </p:txBody>
      </p:sp>
      <p:sp>
        <p:nvSpPr>
          <p:cNvPr id="16" name="Pladsholder til tekst 5">
            <a:extLst>
              <a:ext uri="{FF2B5EF4-FFF2-40B4-BE49-F238E27FC236}">
                <a16:creationId xmlns:a16="http://schemas.microsoft.com/office/drawing/2014/main" id="{5B959F4F-834B-449A-BA06-A78122740741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427095" y="1223837"/>
            <a:ext cx="2232248" cy="786512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cxnSp>
        <p:nvCxnSpPr>
          <p:cNvPr id="17" name="Lige forbindelse 16">
            <a:extLst>
              <a:ext uri="{FF2B5EF4-FFF2-40B4-BE49-F238E27FC236}">
                <a16:creationId xmlns:a16="http://schemas.microsoft.com/office/drawing/2014/main" id="{44B251F7-E697-460E-82FA-5E8711A0C875}"/>
              </a:ext>
            </a:extLst>
          </p:cNvPr>
          <p:cNvCxnSpPr>
            <a:cxnSpLocks/>
          </p:cNvCxnSpPr>
          <p:nvPr userDrawn="1"/>
        </p:nvCxnSpPr>
        <p:spPr>
          <a:xfrm>
            <a:off x="6067055" y="295998"/>
            <a:ext cx="0" cy="4574432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Lige forbindelse 17">
            <a:extLst>
              <a:ext uri="{FF2B5EF4-FFF2-40B4-BE49-F238E27FC236}">
                <a16:creationId xmlns:a16="http://schemas.microsoft.com/office/drawing/2014/main" id="{10E6D1A7-873A-45AF-A2CC-37402F1CF73E}"/>
              </a:ext>
            </a:extLst>
          </p:cNvPr>
          <p:cNvCxnSpPr>
            <a:cxnSpLocks/>
          </p:cNvCxnSpPr>
          <p:nvPr userDrawn="1"/>
        </p:nvCxnSpPr>
        <p:spPr>
          <a:xfrm>
            <a:off x="3042719" y="267494"/>
            <a:ext cx="0" cy="4602936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Lige forbindelse 20">
            <a:extLst>
              <a:ext uri="{FF2B5EF4-FFF2-40B4-BE49-F238E27FC236}">
                <a16:creationId xmlns:a16="http://schemas.microsoft.com/office/drawing/2014/main" id="{8F81598A-7200-45A8-808F-841D658EEF2A}"/>
              </a:ext>
            </a:extLst>
          </p:cNvPr>
          <p:cNvCxnSpPr>
            <a:cxnSpLocks/>
          </p:cNvCxnSpPr>
          <p:nvPr userDrawn="1"/>
        </p:nvCxnSpPr>
        <p:spPr>
          <a:xfrm flipH="1">
            <a:off x="395536" y="2571750"/>
            <a:ext cx="828092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ktangel 18">
            <a:extLst>
              <a:ext uri="{FF2B5EF4-FFF2-40B4-BE49-F238E27FC236}">
                <a16:creationId xmlns:a16="http://schemas.microsoft.com/office/drawing/2014/main" id="{4F16570D-4461-45C5-BD3D-792E6F24881A}"/>
              </a:ext>
            </a:extLst>
          </p:cNvPr>
          <p:cNvSpPr/>
          <p:nvPr userDrawn="1"/>
        </p:nvSpPr>
        <p:spPr>
          <a:xfrm>
            <a:off x="0" y="1203598"/>
            <a:ext cx="107504" cy="720080"/>
          </a:xfrm>
          <a:prstGeom prst="rect">
            <a:avLst/>
          </a:prstGeom>
          <a:solidFill>
            <a:srgbClr val="0053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endParaRPr lang="da-DK" dirty="0">
              <a:solidFill>
                <a:srgbClr val="005387"/>
              </a:solidFill>
            </a:endParaRPr>
          </a:p>
        </p:txBody>
      </p:sp>
      <p:sp>
        <p:nvSpPr>
          <p:cNvPr id="20" name="Rektangel 19">
            <a:extLst>
              <a:ext uri="{FF2B5EF4-FFF2-40B4-BE49-F238E27FC236}">
                <a16:creationId xmlns:a16="http://schemas.microsoft.com/office/drawing/2014/main" id="{C4800B0D-422D-417F-AB5F-8694383477EE}"/>
              </a:ext>
            </a:extLst>
          </p:cNvPr>
          <p:cNvSpPr/>
          <p:nvPr userDrawn="1"/>
        </p:nvSpPr>
        <p:spPr>
          <a:xfrm>
            <a:off x="0" y="1950541"/>
            <a:ext cx="107504" cy="720080"/>
          </a:xfrm>
          <a:prstGeom prst="rect">
            <a:avLst/>
          </a:prstGeom>
          <a:solidFill>
            <a:srgbClr val="0082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endParaRPr lang="da-DK" dirty="0">
              <a:solidFill>
                <a:srgbClr val="0053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13732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 bokse vandr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dsholder til billede 3"/>
          <p:cNvSpPr>
            <a:spLocks noGrp="1"/>
          </p:cNvSpPr>
          <p:nvPr>
            <p:ph type="pic" sz="quarter" idx="10"/>
          </p:nvPr>
        </p:nvSpPr>
        <p:spPr>
          <a:xfrm>
            <a:off x="0" y="-1"/>
            <a:ext cx="9144000" cy="2715755"/>
          </a:xfrm>
          <a:prstGeom prst="rect">
            <a:avLst/>
          </a:prstGeom>
          <a:noFill/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da-DK"/>
              <a:t>Klik på ikonet for at tilføje et billede</a:t>
            </a:r>
            <a:endParaRPr lang="da-DK" dirty="0"/>
          </a:p>
        </p:txBody>
      </p:sp>
      <p:sp>
        <p:nvSpPr>
          <p:cNvPr id="3" name="Pladsholder til tekst 2"/>
          <p:cNvSpPr>
            <a:spLocks noGrp="1"/>
          </p:cNvSpPr>
          <p:nvPr userDrawn="1">
            <p:ph type="body" sz="quarter" idx="14"/>
          </p:nvPr>
        </p:nvSpPr>
        <p:spPr>
          <a:xfrm>
            <a:off x="467544" y="2881690"/>
            <a:ext cx="2376215" cy="432048"/>
          </a:xfrm>
          <a:prstGeom prst="rect">
            <a:avLst/>
          </a:prstGeom>
          <a:noFill/>
        </p:spPr>
        <p:txBody>
          <a:bodyPr lIns="0" tIns="0" rIns="0" bIns="0" anchor="b"/>
          <a:lstStyle>
            <a:lvl1pPr marL="0" indent="0" algn="ctr">
              <a:spcBef>
                <a:spcPts val="0"/>
              </a:spcBef>
              <a:buNone/>
              <a:defRPr sz="1600" b="1">
                <a:solidFill>
                  <a:srgbClr val="005387"/>
                </a:solidFill>
              </a:defRPr>
            </a:lvl1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13" name="Pladsholder til tekst 2"/>
          <p:cNvSpPr>
            <a:spLocks noGrp="1"/>
          </p:cNvSpPr>
          <p:nvPr userDrawn="1">
            <p:ph type="body" sz="quarter" idx="15"/>
          </p:nvPr>
        </p:nvSpPr>
        <p:spPr>
          <a:xfrm>
            <a:off x="3383595" y="2881690"/>
            <a:ext cx="2376215" cy="432048"/>
          </a:xfrm>
          <a:prstGeom prst="rect">
            <a:avLst/>
          </a:prstGeom>
          <a:noFill/>
        </p:spPr>
        <p:txBody>
          <a:bodyPr lIns="0" tIns="0" rIns="0" bIns="0" anchor="b"/>
          <a:lstStyle>
            <a:lvl1pPr marL="0" indent="0" algn="ctr">
              <a:spcBef>
                <a:spcPts val="0"/>
              </a:spcBef>
              <a:buNone/>
              <a:defRPr sz="1600" b="1">
                <a:solidFill>
                  <a:srgbClr val="005387"/>
                </a:solidFill>
              </a:defRPr>
            </a:lvl1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14" name="Pladsholder til tekst 2"/>
          <p:cNvSpPr>
            <a:spLocks noGrp="1"/>
          </p:cNvSpPr>
          <p:nvPr userDrawn="1">
            <p:ph type="body" sz="quarter" idx="16"/>
          </p:nvPr>
        </p:nvSpPr>
        <p:spPr>
          <a:xfrm>
            <a:off x="6299646" y="2881690"/>
            <a:ext cx="2376215" cy="432048"/>
          </a:xfrm>
          <a:prstGeom prst="rect">
            <a:avLst/>
          </a:prstGeom>
          <a:noFill/>
        </p:spPr>
        <p:txBody>
          <a:bodyPr lIns="0" tIns="0" rIns="0" bIns="0" anchor="b"/>
          <a:lstStyle>
            <a:lvl1pPr marL="0" indent="0" algn="ctr">
              <a:spcBef>
                <a:spcPts val="0"/>
              </a:spcBef>
              <a:buNone/>
              <a:defRPr sz="1600" b="1">
                <a:solidFill>
                  <a:srgbClr val="005387"/>
                </a:solidFill>
              </a:defRPr>
            </a:lvl1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15" name="Pladsholder til tekst 14"/>
          <p:cNvSpPr>
            <a:spLocks noGrp="1"/>
          </p:cNvSpPr>
          <p:nvPr userDrawn="1">
            <p:ph type="body" sz="quarter" idx="17"/>
          </p:nvPr>
        </p:nvSpPr>
        <p:spPr>
          <a:xfrm>
            <a:off x="468139" y="3435846"/>
            <a:ext cx="2376215" cy="1224136"/>
          </a:xfrm>
          <a:prstGeom prst="rect">
            <a:avLst/>
          </a:prstGeom>
          <a:noFill/>
        </p:spPr>
        <p:txBody>
          <a:bodyPr lIns="0" tIns="0" rIns="0" bIns="0" anchor="t"/>
          <a:lstStyle>
            <a:lvl1pPr marL="0" indent="0" algn="ctr">
              <a:spcBef>
                <a:spcPts val="0"/>
              </a:spcBef>
              <a:buNone/>
              <a:defRPr sz="1200">
                <a:solidFill>
                  <a:srgbClr val="005387"/>
                </a:solidFill>
              </a:defRPr>
            </a:lvl1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16" name="Pladsholder til tekst 14"/>
          <p:cNvSpPr>
            <a:spLocks noGrp="1"/>
          </p:cNvSpPr>
          <p:nvPr userDrawn="1">
            <p:ph type="body" sz="quarter" idx="18"/>
          </p:nvPr>
        </p:nvSpPr>
        <p:spPr>
          <a:xfrm>
            <a:off x="3383892" y="3435846"/>
            <a:ext cx="2376215" cy="1224136"/>
          </a:xfrm>
          <a:prstGeom prst="rect">
            <a:avLst/>
          </a:prstGeom>
          <a:noFill/>
        </p:spPr>
        <p:txBody>
          <a:bodyPr lIns="0" tIns="0" rIns="0" bIns="0" anchor="t"/>
          <a:lstStyle>
            <a:lvl1pPr marL="0" indent="0" algn="ctr">
              <a:spcBef>
                <a:spcPts val="0"/>
              </a:spcBef>
              <a:buNone/>
              <a:defRPr sz="1200">
                <a:solidFill>
                  <a:srgbClr val="005387"/>
                </a:solidFill>
              </a:defRPr>
            </a:lvl1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17" name="Pladsholder til tekst 14"/>
          <p:cNvSpPr>
            <a:spLocks noGrp="1"/>
          </p:cNvSpPr>
          <p:nvPr userDrawn="1">
            <p:ph type="body" sz="quarter" idx="19"/>
          </p:nvPr>
        </p:nvSpPr>
        <p:spPr>
          <a:xfrm>
            <a:off x="6299645" y="3435846"/>
            <a:ext cx="2376215" cy="1224136"/>
          </a:xfrm>
          <a:prstGeom prst="rect">
            <a:avLst/>
          </a:prstGeom>
          <a:noFill/>
        </p:spPr>
        <p:txBody>
          <a:bodyPr lIns="0" tIns="0" rIns="0" bIns="0" anchor="t"/>
          <a:lstStyle>
            <a:lvl1pPr marL="0" indent="0" algn="ctr">
              <a:spcBef>
                <a:spcPts val="0"/>
              </a:spcBef>
              <a:buNone/>
              <a:defRPr sz="1200">
                <a:solidFill>
                  <a:srgbClr val="005387"/>
                </a:solidFill>
              </a:defRPr>
            </a:lvl1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cxnSp>
        <p:nvCxnSpPr>
          <p:cNvPr id="5" name="Lige forbindelse 16">
            <a:extLst>
              <a:ext uri="{FF2B5EF4-FFF2-40B4-BE49-F238E27FC236}">
                <a16:creationId xmlns:a16="http://schemas.microsoft.com/office/drawing/2014/main" id="{BF331288-ED62-9F40-5CEE-0558DF15773C}"/>
              </a:ext>
            </a:extLst>
          </p:cNvPr>
          <p:cNvCxnSpPr>
            <a:cxnSpLocks/>
          </p:cNvCxnSpPr>
          <p:nvPr userDrawn="1"/>
        </p:nvCxnSpPr>
        <p:spPr>
          <a:xfrm>
            <a:off x="6029728" y="2881690"/>
            <a:ext cx="0" cy="198874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Lige forbindelse 19">
            <a:extLst>
              <a:ext uri="{FF2B5EF4-FFF2-40B4-BE49-F238E27FC236}">
                <a16:creationId xmlns:a16="http://schemas.microsoft.com/office/drawing/2014/main" id="{A6B0507A-57A3-45ED-EBBC-47E26B7E01EE}"/>
              </a:ext>
            </a:extLst>
          </p:cNvPr>
          <p:cNvCxnSpPr>
            <a:cxnSpLocks/>
          </p:cNvCxnSpPr>
          <p:nvPr userDrawn="1"/>
        </p:nvCxnSpPr>
        <p:spPr>
          <a:xfrm>
            <a:off x="3113677" y="2881690"/>
            <a:ext cx="0" cy="198874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64003512-1B94-6910-4D2C-CBF103F2709D}"/>
              </a:ext>
            </a:extLst>
          </p:cNvPr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fld id="{57BEB24E-472E-47BC-8AF0-09DDC5797178}" type="datetime2">
              <a:rPr lang="da-DK" smtClean="0"/>
              <a:t>7. november 2024</a:t>
            </a:fld>
            <a:endParaRPr lang="da-DK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BC25FDA4-7647-2AB9-4FDC-45C71675702E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31711414-941D-2902-DCC4-71BE24A354C1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2361D8C7-EDB1-4872-9A6F-F8C9CFA91BE0}" type="slidenum">
              <a:rPr lang="da-DK" smtClean="0"/>
              <a:pPr/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99493070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bokse lodr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dsholder til billede 4"/>
          <p:cNvSpPr>
            <a:spLocks noGrp="1"/>
          </p:cNvSpPr>
          <p:nvPr>
            <p:ph type="pic" sz="quarter" idx="10" hasCustomPrompt="1"/>
          </p:nvPr>
        </p:nvSpPr>
        <p:spPr>
          <a:xfrm>
            <a:off x="7055768" y="0"/>
            <a:ext cx="2088232" cy="5143500"/>
          </a:xfrm>
          <a:prstGeom prst="rect">
            <a:avLst/>
          </a:prstGeom>
          <a:noFill/>
        </p:spPr>
        <p:txBody>
          <a:bodyPr/>
          <a:lstStyle>
            <a:lvl1pPr marL="0" indent="0">
              <a:buNone/>
              <a:defRPr sz="1200"/>
            </a:lvl1pPr>
          </a:lstStyle>
          <a:p>
            <a:r>
              <a:rPr lang="da-DK" dirty="0"/>
              <a:t>Billede</a:t>
            </a:r>
          </a:p>
        </p:txBody>
      </p:sp>
      <p:sp>
        <p:nvSpPr>
          <p:cNvPr id="7" name="Pladsholder til tekst 15"/>
          <p:cNvSpPr>
            <a:spLocks noGrp="1"/>
          </p:cNvSpPr>
          <p:nvPr>
            <p:ph type="body" sz="quarter" idx="13"/>
          </p:nvPr>
        </p:nvSpPr>
        <p:spPr>
          <a:xfrm>
            <a:off x="395536" y="683718"/>
            <a:ext cx="2304256" cy="1023937"/>
          </a:xfrm>
          <a:prstGeom prst="rect">
            <a:avLst/>
          </a:prstGeom>
          <a:noFill/>
        </p:spPr>
        <p:txBody>
          <a:bodyPr lIns="0" tIns="0" rIns="0" bIns="0" anchor="t"/>
          <a:lstStyle>
            <a:lvl1pPr marL="0" indent="0" algn="r">
              <a:spcBef>
                <a:spcPts val="0"/>
              </a:spcBef>
              <a:spcAft>
                <a:spcPts val="0"/>
              </a:spcAft>
              <a:buNone/>
              <a:defRPr sz="2800" b="1">
                <a:solidFill>
                  <a:srgbClr val="005387"/>
                </a:solidFill>
              </a:defRPr>
            </a:lvl1pPr>
          </a:lstStyle>
          <a:p>
            <a:pPr lvl="0"/>
            <a:r>
              <a:rPr lang="da-DK" sz="2500" b="1"/>
              <a:t>Klik for at redigere teksttypografierne i masteren</a:t>
            </a:r>
          </a:p>
        </p:txBody>
      </p:sp>
      <p:sp>
        <p:nvSpPr>
          <p:cNvPr id="2" name="Pladsholder til tekst 15">
            <a:extLst>
              <a:ext uri="{FF2B5EF4-FFF2-40B4-BE49-F238E27FC236}">
                <a16:creationId xmlns:a16="http://schemas.microsoft.com/office/drawing/2014/main" id="{088F7DEE-24CA-7901-737C-62B1F4C1073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95536" y="2174316"/>
            <a:ext cx="2304256" cy="1023134"/>
          </a:xfrm>
          <a:prstGeom prst="rect">
            <a:avLst/>
          </a:prstGeom>
          <a:noFill/>
        </p:spPr>
        <p:txBody>
          <a:bodyPr lIns="0" tIns="0" rIns="0" bIns="0" anchor="t"/>
          <a:lstStyle>
            <a:lvl1pPr marL="0" indent="0" algn="r">
              <a:spcBef>
                <a:spcPts val="0"/>
              </a:spcBef>
              <a:spcAft>
                <a:spcPts val="0"/>
              </a:spcAft>
              <a:buNone/>
              <a:defRPr sz="2800" b="1">
                <a:solidFill>
                  <a:srgbClr val="005387"/>
                </a:solidFill>
              </a:defRPr>
            </a:lvl1pPr>
          </a:lstStyle>
          <a:p>
            <a:pPr lvl="0"/>
            <a:r>
              <a:rPr lang="da-DK" sz="2500" b="1"/>
              <a:t>Klik for at redigere teksttypografierne i masteren</a:t>
            </a:r>
          </a:p>
        </p:txBody>
      </p:sp>
      <p:sp>
        <p:nvSpPr>
          <p:cNvPr id="6" name="Pladsholder til tekst 15">
            <a:extLst>
              <a:ext uri="{FF2B5EF4-FFF2-40B4-BE49-F238E27FC236}">
                <a16:creationId xmlns:a16="http://schemas.microsoft.com/office/drawing/2014/main" id="{5179B7FE-FD12-AA99-87CE-780D2F52569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95536" y="3601038"/>
            <a:ext cx="2304256" cy="1037707"/>
          </a:xfrm>
          <a:prstGeom prst="rect">
            <a:avLst/>
          </a:prstGeom>
          <a:noFill/>
        </p:spPr>
        <p:txBody>
          <a:bodyPr lIns="0" tIns="0" rIns="0" bIns="0" anchor="t"/>
          <a:lstStyle>
            <a:lvl1pPr marL="0" indent="0" algn="r">
              <a:spcBef>
                <a:spcPts val="0"/>
              </a:spcBef>
              <a:spcAft>
                <a:spcPts val="0"/>
              </a:spcAft>
              <a:buNone/>
              <a:defRPr sz="2800" b="1">
                <a:solidFill>
                  <a:srgbClr val="005387"/>
                </a:solidFill>
              </a:defRPr>
            </a:lvl1pPr>
          </a:lstStyle>
          <a:p>
            <a:pPr lvl="0"/>
            <a:r>
              <a:rPr lang="da-DK" sz="2500" b="1"/>
              <a:t>Klik for at redigere teksttypografierne i masteren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7C7B2411-D060-8090-1D21-17B5ADA78A55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2876550" y="684213"/>
            <a:ext cx="3922713" cy="1023937"/>
          </a:xfrm>
          <a:noFill/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/>
            </a:lvl1pPr>
            <a:lvl2pPr>
              <a:spcBef>
                <a:spcPts val="0"/>
              </a:spcBef>
              <a:spcAft>
                <a:spcPts val="0"/>
              </a:spcAft>
              <a:defRPr/>
            </a:lvl2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11" name="Content Placeholder 9">
            <a:extLst>
              <a:ext uri="{FF2B5EF4-FFF2-40B4-BE49-F238E27FC236}">
                <a16:creationId xmlns:a16="http://schemas.microsoft.com/office/drawing/2014/main" id="{EE6A7F21-F473-AA72-3A12-6D3AADC6D1D8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2876550" y="2175118"/>
            <a:ext cx="3922713" cy="1023937"/>
          </a:xfrm>
          <a:noFill/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/>
            </a:lvl1pPr>
            <a:lvl2pPr>
              <a:spcBef>
                <a:spcPts val="0"/>
              </a:spcBef>
              <a:spcAft>
                <a:spcPts val="0"/>
              </a:spcAft>
              <a:defRPr/>
            </a:lvl2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12" name="Content Placeholder 9">
            <a:extLst>
              <a:ext uri="{FF2B5EF4-FFF2-40B4-BE49-F238E27FC236}">
                <a16:creationId xmlns:a16="http://schemas.microsoft.com/office/drawing/2014/main" id="{BB14206A-6C75-D24C-BA39-1DCC98D1F944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2876550" y="3601038"/>
            <a:ext cx="3922713" cy="1023937"/>
          </a:xfrm>
          <a:noFill/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/>
            </a:lvl1pPr>
            <a:lvl2pPr>
              <a:spcBef>
                <a:spcPts val="0"/>
              </a:spcBef>
              <a:spcAft>
                <a:spcPts val="0"/>
              </a:spcAft>
              <a:defRPr/>
            </a:lvl2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13" name="Date Placeholder 12">
            <a:extLst>
              <a:ext uri="{FF2B5EF4-FFF2-40B4-BE49-F238E27FC236}">
                <a16:creationId xmlns:a16="http://schemas.microsoft.com/office/drawing/2014/main" id="{3B23CD23-2B87-4CBF-4BF3-BC1FC7333479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fld id="{E51B20C8-4BC6-4A64-A180-B30BABD8D66E}" type="datetime2">
              <a:rPr lang="da-DK" smtClean="0"/>
              <a:pPr/>
              <a:t>7. november 2024</a:t>
            </a:fld>
            <a:endParaRPr lang="da-DK" dirty="0"/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A784135A-1AF2-6BEE-9746-5D64F620F56D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endParaRPr lang="da-DK" dirty="0"/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1C698687-373F-19CA-C7B8-B40A0298B447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fld id="{2361D8C7-EDB1-4872-9A6F-F8C9CFA91BE0}" type="slidenum">
              <a:rPr lang="da-DK" smtClean="0"/>
              <a:pPr/>
              <a:t>‹nr.›</a:t>
            </a:fld>
            <a:endParaRPr lang="da-DK" dirty="0"/>
          </a:p>
        </p:txBody>
      </p:sp>
      <p:sp>
        <p:nvSpPr>
          <p:cNvPr id="16" name="Rektangel 18">
            <a:extLst>
              <a:ext uri="{FF2B5EF4-FFF2-40B4-BE49-F238E27FC236}">
                <a16:creationId xmlns:a16="http://schemas.microsoft.com/office/drawing/2014/main" id="{7AF38602-D926-0A2D-5CA6-6DC26D8483CB}"/>
              </a:ext>
            </a:extLst>
          </p:cNvPr>
          <p:cNvSpPr/>
          <p:nvPr userDrawn="1"/>
        </p:nvSpPr>
        <p:spPr>
          <a:xfrm>
            <a:off x="0" y="1203598"/>
            <a:ext cx="107504" cy="720080"/>
          </a:xfrm>
          <a:prstGeom prst="rect">
            <a:avLst/>
          </a:prstGeom>
          <a:solidFill>
            <a:srgbClr val="0053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endParaRPr lang="da-DK" dirty="0">
              <a:solidFill>
                <a:srgbClr val="005387"/>
              </a:solidFill>
            </a:endParaRPr>
          </a:p>
        </p:txBody>
      </p:sp>
      <p:sp>
        <p:nvSpPr>
          <p:cNvPr id="17" name="Rektangel 19">
            <a:extLst>
              <a:ext uri="{FF2B5EF4-FFF2-40B4-BE49-F238E27FC236}">
                <a16:creationId xmlns:a16="http://schemas.microsoft.com/office/drawing/2014/main" id="{C0709B74-CC65-5321-3EE4-74AF29B42006}"/>
              </a:ext>
            </a:extLst>
          </p:cNvPr>
          <p:cNvSpPr/>
          <p:nvPr userDrawn="1"/>
        </p:nvSpPr>
        <p:spPr>
          <a:xfrm>
            <a:off x="0" y="1950541"/>
            <a:ext cx="107504" cy="720080"/>
          </a:xfrm>
          <a:prstGeom prst="rect">
            <a:avLst/>
          </a:prstGeom>
          <a:solidFill>
            <a:srgbClr val="0082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endParaRPr lang="da-DK" dirty="0">
              <a:solidFill>
                <a:srgbClr val="0053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471769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ll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dsholder til billede 7"/>
          <p:cNvSpPr>
            <a:spLocks noGrp="1"/>
          </p:cNvSpPr>
          <p:nvPr>
            <p:ph type="pic" sz="quarter" idx="10"/>
          </p:nvPr>
        </p:nvSpPr>
        <p:spPr>
          <a:xfrm>
            <a:off x="179512" y="195263"/>
            <a:ext cx="4608513" cy="4752975"/>
          </a:xfrm>
          <a:prstGeom prst="rect">
            <a:avLst/>
          </a:prstGeom>
          <a:noFill/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a-DK"/>
              <a:t>Klik på ikonet for at tilføje et billede</a:t>
            </a:r>
            <a:endParaRPr lang="da-DK" dirty="0"/>
          </a:p>
        </p:txBody>
      </p:sp>
      <p:sp>
        <p:nvSpPr>
          <p:cNvPr id="10" name="Pladsholder til billede 9"/>
          <p:cNvSpPr>
            <a:spLocks noGrp="1"/>
          </p:cNvSpPr>
          <p:nvPr>
            <p:ph type="pic" sz="quarter" idx="11"/>
          </p:nvPr>
        </p:nvSpPr>
        <p:spPr>
          <a:xfrm>
            <a:off x="4932363" y="195263"/>
            <a:ext cx="4032250" cy="2304479"/>
          </a:xfrm>
          <a:prstGeom prst="rect">
            <a:avLst/>
          </a:prstGeom>
          <a:noFill/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a-DK"/>
              <a:t>Klik på ikonet for at tilføje et billede</a:t>
            </a:r>
            <a:endParaRPr lang="da-DK" dirty="0"/>
          </a:p>
        </p:txBody>
      </p:sp>
      <p:sp>
        <p:nvSpPr>
          <p:cNvPr id="11" name="Pladsholder til billede 9"/>
          <p:cNvSpPr>
            <a:spLocks noGrp="1"/>
          </p:cNvSpPr>
          <p:nvPr>
            <p:ph type="pic" sz="quarter" idx="12"/>
          </p:nvPr>
        </p:nvSpPr>
        <p:spPr>
          <a:xfrm>
            <a:off x="4932040" y="2643759"/>
            <a:ext cx="4032250" cy="2304480"/>
          </a:xfrm>
          <a:prstGeom prst="rect">
            <a:avLst/>
          </a:prstGeom>
          <a:noFill/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a-DK"/>
              <a:t>Klik på ikonet for at tilføje et billede</a:t>
            </a:r>
            <a:endParaRPr lang="da-DK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D0DC959-D982-BB11-2C3C-F11867D62D79}"/>
              </a:ext>
            </a:extLst>
          </p:cNvPr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fld id="{C2E3B541-EB70-4537-A83F-821365F9A812}" type="datetime2">
              <a:rPr lang="da-DK" smtClean="0"/>
              <a:t>7. november 2024</a:t>
            </a:fld>
            <a:endParaRPr lang="da-DK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C5E9C9E-4400-6C22-A9A6-936D3C7A6842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8832506-EFB3-D324-6D0A-ACED1E205CDC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2361D8C7-EDB1-4872-9A6F-F8C9CFA91BE0}" type="slidenum">
              <a:rPr lang="da-DK" smtClean="0"/>
              <a:pPr/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1306187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 Billeder højka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dsholder til billede 7"/>
          <p:cNvSpPr>
            <a:spLocks noGrp="1"/>
          </p:cNvSpPr>
          <p:nvPr>
            <p:ph type="pic" sz="quarter" idx="10"/>
          </p:nvPr>
        </p:nvSpPr>
        <p:spPr>
          <a:xfrm>
            <a:off x="179513" y="195263"/>
            <a:ext cx="2808312" cy="4752975"/>
          </a:xfrm>
          <a:prstGeom prst="rect">
            <a:avLst/>
          </a:prstGeom>
          <a:noFill/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a-DK"/>
              <a:t>Klik på ikonet for at tilføje et billede</a:t>
            </a:r>
            <a:endParaRPr lang="da-DK" dirty="0"/>
          </a:p>
        </p:txBody>
      </p:sp>
      <p:sp>
        <p:nvSpPr>
          <p:cNvPr id="4" name="Pladsholder til billede 7"/>
          <p:cNvSpPr>
            <a:spLocks noGrp="1"/>
          </p:cNvSpPr>
          <p:nvPr>
            <p:ph type="pic" sz="quarter" idx="11"/>
          </p:nvPr>
        </p:nvSpPr>
        <p:spPr>
          <a:xfrm>
            <a:off x="3167845" y="195486"/>
            <a:ext cx="2808312" cy="4752975"/>
          </a:xfrm>
          <a:prstGeom prst="rect">
            <a:avLst/>
          </a:prstGeom>
          <a:noFill/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a-DK"/>
              <a:t>Klik på ikonet for at tilføje et billede</a:t>
            </a:r>
            <a:endParaRPr lang="da-DK" dirty="0"/>
          </a:p>
        </p:txBody>
      </p:sp>
      <p:sp>
        <p:nvSpPr>
          <p:cNvPr id="5" name="Pladsholder til billede 7"/>
          <p:cNvSpPr>
            <a:spLocks noGrp="1"/>
          </p:cNvSpPr>
          <p:nvPr>
            <p:ph type="pic" sz="quarter" idx="12"/>
          </p:nvPr>
        </p:nvSpPr>
        <p:spPr>
          <a:xfrm>
            <a:off x="6156176" y="195374"/>
            <a:ext cx="2808312" cy="4752975"/>
          </a:xfrm>
          <a:prstGeom prst="rect">
            <a:avLst/>
          </a:prstGeom>
          <a:noFill/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a-DK"/>
              <a:t>Klik på ikonet for at tilføje et billede</a:t>
            </a:r>
            <a:endParaRPr lang="da-DK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F165F7F-9331-975E-7304-ED8AA7C41DAB}"/>
              </a:ext>
            </a:extLst>
          </p:cNvPr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fld id="{97FDCF44-8FCE-4ABE-8A27-BB0F60BEC154}" type="datetime2">
              <a:rPr lang="da-DK" smtClean="0"/>
              <a:t>7. november 2024</a:t>
            </a:fld>
            <a:endParaRPr lang="da-DK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26195-0185-23FA-4CDD-1CF224856744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8232C7-531F-E841-07E7-B95BDC2C3CF3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2361D8C7-EDB1-4872-9A6F-F8C9CFA91BE0}" type="slidenum">
              <a:rPr lang="da-DK" smtClean="0"/>
              <a:pPr/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99438836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 billeder vandr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dsholder til billede 7"/>
          <p:cNvSpPr>
            <a:spLocks noGrp="1"/>
          </p:cNvSpPr>
          <p:nvPr>
            <p:ph type="pic" sz="quarter" idx="10"/>
          </p:nvPr>
        </p:nvSpPr>
        <p:spPr>
          <a:xfrm>
            <a:off x="180975" y="195486"/>
            <a:ext cx="8782050" cy="1439937"/>
          </a:xfrm>
          <a:prstGeom prst="rect">
            <a:avLst/>
          </a:prstGeom>
          <a:noFill/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a-DK"/>
              <a:t>Klik på ikonet for at tilføje et billede</a:t>
            </a:r>
            <a:endParaRPr lang="da-DK" dirty="0"/>
          </a:p>
        </p:txBody>
      </p:sp>
      <p:sp>
        <p:nvSpPr>
          <p:cNvPr id="4" name="Pladsholder til billede 7"/>
          <p:cNvSpPr>
            <a:spLocks noGrp="1"/>
          </p:cNvSpPr>
          <p:nvPr>
            <p:ph type="pic" sz="quarter" idx="11"/>
          </p:nvPr>
        </p:nvSpPr>
        <p:spPr>
          <a:xfrm>
            <a:off x="180975" y="1851781"/>
            <a:ext cx="8782050" cy="1439937"/>
          </a:xfrm>
          <a:prstGeom prst="rect">
            <a:avLst/>
          </a:prstGeom>
          <a:noFill/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a-DK"/>
              <a:t>Klik på ikonet for at tilføje et billede</a:t>
            </a:r>
            <a:endParaRPr lang="da-DK" dirty="0"/>
          </a:p>
        </p:txBody>
      </p:sp>
      <p:sp>
        <p:nvSpPr>
          <p:cNvPr id="5" name="Pladsholder til billede 7"/>
          <p:cNvSpPr>
            <a:spLocks noGrp="1"/>
          </p:cNvSpPr>
          <p:nvPr>
            <p:ph type="pic" sz="quarter" idx="12"/>
          </p:nvPr>
        </p:nvSpPr>
        <p:spPr>
          <a:xfrm>
            <a:off x="180975" y="3508076"/>
            <a:ext cx="8782050" cy="1439937"/>
          </a:xfrm>
          <a:prstGeom prst="rect">
            <a:avLst/>
          </a:prstGeom>
          <a:noFill/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a-DK"/>
              <a:t>Klik på ikonet for at tilføje et billede</a:t>
            </a:r>
            <a:endParaRPr lang="da-DK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32B7F32-4385-033E-0A59-E64716BC7B6C}"/>
              </a:ext>
            </a:extLst>
          </p:cNvPr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fld id="{8DED2279-0331-48B2-BDB8-971A85496860}" type="datetime2">
              <a:rPr lang="da-DK" smtClean="0"/>
              <a:t>7. november 2024</a:t>
            </a:fld>
            <a:endParaRPr lang="da-DK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804B984-4CC5-51A9-7044-ED1404C3B08E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D209512-7AAC-2DE9-16A0-93F820EB6D88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2361D8C7-EDB1-4872-9A6F-F8C9CFA91BE0}" type="slidenum">
              <a:rPr lang="da-DK" smtClean="0"/>
              <a:pPr/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480623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m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DB8D83B-92CA-9128-4BBF-3FD0019E8402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3A6B6456-A490-4C70-9889-243A331E87ED}" type="datetime2">
              <a:rPr lang="da-DK" smtClean="0"/>
              <a:t>7. november 2024</a:t>
            </a:fld>
            <a:endParaRPr lang="da-DK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1BCBDF0-C0CE-9C18-AFCC-907943E1DA84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B28250B-EB99-645D-8C6E-D7A000B0B37C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2361D8C7-EDB1-4872-9A6F-F8C9CFA91BE0}" type="slidenum">
              <a:rPr lang="da-DK" smtClean="0"/>
              <a:pPr/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58114084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ak for i dag 1">
    <p:bg>
      <p:bgPr>
        <a:solidFill>
          <a:srgbClr val="00263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029B690-1ACE-96E1-5253-9614504F93F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178"/>
          <a:stretch/>
        </p:blipFill>
        <p:spPr>
          <a:xfrm>
            <a:off x="2429520" y="4083918"/>
            <a:ext cx="2268736" cy="3189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2706AED-E141-2172-0CF6-E94716AA181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178"/>
          <a:stretch/>
        </p:blipFill>
        <p:spPr>
          <a:xfrm>
            <a:off x="1493416" y="4402818"/>
            <a:ext cx="2268736" cy="318900"/>
          </a:xfrm>
          <a:prstGeom prst="rect">
            <a:avLst/>
          </a:prstGeom>
        </p:spPr>
      </p:pic>
      <p:sp>
        <p:nvSpPr>
          <p:cNvPr id="4" name="Pladsholder til tekst 12">
            <a:extLst>
              <a:ext uri="{FF2B5EF4-FFF2-40B4-BE49-F238E27FC236}">
                <a16:creationId xmlns:a16="http://schemas.microsoft.com/office/drawing/2014/main" id="{2440EA92-E5E6-003E-A8D5-FEB7F30C8A2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05278" y="987574"/>
            <a:ext cx="8443186" cy="2736304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ctr">
              <a:spcBef>
                <a:spcPts val="0"/>
              </a:spcBef>
              <a:buNone/>
              <a:defRPr sz="4800" b="1">
                <a:solidFill>
                  <a:schemeClr val="bg1">
                    <a:alpha val="76426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lvl="0"/>
            <a:r>
              <a:rPr lang="da-DK">
                <a:latin typeface="Verdana" panose="020B0604030504040204" pitchFamily="34" charset="0"/>
                <a:ea typeface="Verdana" panose="020B0604030504040204" pitchFamily="34" charset="0"/>
              </a:rPr>
              <a:t>Klik for at redigere teksttypografierne i masteren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4351EC4-D8B7-C3D3-372C-5537040E8CF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-7644"/>
          <a:stretch/>
        </p:blipFill>
        <p:spPr>
          <a:xfrm>
            <a:off x="4499992" y="4083918"/>
            <a:ext cx="2268736" cy="637800"/>
          </a:xfrm>
          <a:prstGeom prst="rect">
            <a:avLst/>
          </a:prstGeom>
        </p:spPr>
      </p:pic>
      <p:pic>
        <p:nvPicPr>
          <p:cNvPr id="6" name="Billede 6">
            <a:extLst>
              <a:ext uri="{FF2B5EF4-FFF2-40B4-BE49-F238E27FC236}">
                <a16:creationId xmlns:a16="http://schemas.microsoft.com/office/drawing/2014/main" id="{65C097AE-65EA-C069-4C3A-25C55EA7B76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87" t="33957" r="6480" b="33792"/>
          <a:stretch/>
        </p:blipFill>
        <p:spPr>
          <a:xfrm>
            <a:off x="180975" y="183356"/>
            <a:ext cx="792000" cy="209310"/>
          </a:xfrm>
          <a:prstGeom prst="rect">
            <a:avLst/>
          </a:prstGeom>
        </p:spPr>
      </p:pic>
      <p:pic>
        <p:nvPicPr>
          <p:cNvPr id="8" name="Billede 9">
            <a:extLst>
              <a:ext uri="{FF2B5EF4-FFF2-40B4-BE49-F238E27FC236}">
                <a16:creationId xmlns:a16="http://schemas.microsoft.com/office/drawing/2014/main" id="{DF4339E5-817E-4C2B-5BD5-2E2847F3CB8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23559" y="4708178"/>
            <a:ext cx="994391" cy="41163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729690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ak for i dag 2">
    <p:bg>
      <p:bgPr>
        <a:solidFill>
          <a:srgbClr val="00538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A278A5B-D9B7-8FA6-FAA8-7FD3368AD45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178"/>
          <a:stretch/>
        </p:blipFill>
        <p:spPr>
          <a:xfrm>
            <a:off x="2429520" y="4083918"/>
            <a:ext cx="2268736" cy="3189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DD20AF8-8680-6243-CBBE-98D476C0D01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178"/>
          <a:stretch/>
        </p:blipFill>
        <p:spPr>
          <a:xfrm>
            <a:off x="1493416" y="4402818"/>
            <a:ext cx="2268736" cy="318900"/>
          </a:xfrm>
          <a:prstGeom prst="rect">
            <a:avLst/>
          </a:prstGeom>
        </p:spPr>
      </p:pic>
      <p:sp>
        <p:nvSpPr>
          <p:cNvPr id="6" name="Pladsholder til tekst 12">
            <a:extLst>
              <a:ext uri="{FF2B5EF4-FFF2-40B4-BE49-F238E27FC236}">
                <a16:creationId xmlns:a16="http://schemas.microsoft.com/office/drawing/2014/main" id="{2580711E-A210-7E82-5ADD-5576A868988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05278" y="987574"/>
            <a:ext cx="8443186" cy="2736304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ctr">
              <a:spcBef>
                <a:spcPts val="0"/>
              </a:spcBef>
              <a:buNone/>
              <a:defRPr sz="4800" b="1">
                <a:solidFill>
                  <a:schemeClr val="bg1">
                    <a:alpha val="76426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lvl="0"/>
            <a:r>
              <a:rPr lang="da-DK">
                <a:latin typeface="Verdana" panose="020B0604030504040204" pitchFamily="34" charset="0"/>
                <a:ea typeface="Verdana" panose="020B0604030504040204" pitchFamily="34" charset="0"/>
              </a:rPr>
              <a:t>Klik for at redigere teksttypografierne i masteren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619E74F-F718-63F0-C634-09E60C4F158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-7644"/>
          <a:stretch/>
        </p:blipFill>
        <p:spPr>
          <a:xfrm>
            <a:off x="4499992" y="4083918"/>
            <a:ext cx="2268736" cy="637800"/>
          </a:xfrm>
          <a:prstGeom prst="rect">
            <a:avLst/>
          </a:prstGeom>
        </p:spPr>
      </p:pic>
      <p:pic>
        <p:nvPicPr>
          <p:cNvPr id="5" name="Billede 6">
            <a:extLst>
              <a:ext uri="{FF2B5EF4-FFF2-40B4-BE49-F238E27FC236}">
                <a16:creationId xmlns:a16="http://schemas.microsoft.com/office/drawing/2014/main" id="{2C20F665-F665-E367-A81A-C591A423FDC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87" t="33957" r="6480" b="33792"/>
          <a:stretch/>
        </p:blipFill>
        <p:spPr>
          <a:xfrm>
            <a:off x="180975" y="183356"/>
            <a:ext cx="792000" cy="209310"/>
          </a:xfrm>
          <a:prstGeom prst="rect">
            <a:avLst/>
          </a:prstGeom>
        </p:spPr>
      </p:pic>
      <p:pic>
        <p:nvPicPr>
          <p:cNvPr id="7" name="Billede 9">
            <a:extLst>
              <a:ext uri="{FF2B5EF4-FFF2-40B4-BE49-F238E27FC236}">
                <a16:creationId xmlns:a16="http://schemas.microsoft.com/office/drawing/2014/main" id="{87F85E9B-A0EB-D37C-C538-DE278EC093E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23559" y="4708178"/>
            <a:ext cx="994391" cy="41163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354395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s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lede 5">
            <a:extLst>
              <a:ext uri="{FF2B5EF4-FFF2-40B4-BE49-F238E27FC236}">
                <a16:creationId xmlns:a16="http://schemas.microsoft.com/office/drawing/2014/main" id="{BE96F505-BF7C-88D2-3254-FB42F867E2C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1" t="5241" b="7581"/>
          <a:stretch/>
        </p:blipFill>
        <p:spPr>
          <a:xfrm>
            <a:off x="1261130" y="0"/>
            <a:ext cx="7882870" cy="47319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7BACC207-5E1B-7260-E328-FCE64C097C2B}"/>
              </a:ext>
            </a:extLst>
          </p:cNvPr>
          <p:cNvSpPr/>
          <p:nvPr userDrawn="1"/>
        </p:nvSpPr>
        <p:spPr>
          <a:xfrm>
            <a:off x="1261130" y="3649288"/>
            <a:ext cx="9141512" cy="1080120"/>
          </a:xfrm>
          <a:prstGeom prst="rect">
            <a:avLst/>
          </a:prstGeom>
          <a:gradFill>
            <a:gsLst>
              <a:gs pos="0">
                <a:schemeClr val="tx2">
                  <a:alpha val="0"/>
                  <a:lumMod val="91000"/>
                </a:schemeClr>
              </a:gs>
              <a:gs pos="100000">
                <a:schemeClr val="tx2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da-DK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AC59286-C5AE-7EE6-E7AE-D7B988F1D7F6}"/>
              </a:ext>
            </a:extLst>
          </p:cNvPr>
          <p:cNvSpPr/>
          <p:nvPr userDrawn="1"/>
        </p:nvSpPr>
        <p:spPr>
          <a:xfrm>
            <a:off x="1261130" y="3810344"/>
            <a:ext cx="9141512" cy="783568"/>
          </a:xfrm>
          <a:prstGeom prst="rect">
            <a:avLst/>
          </a:prstGeom>
          <a:gradFill flip="none" rotWithShape="1">
            <a:gsLst>
              <a:gs pos="26000">
                <a:schemeClr val="tx2">
                  <a:alpha val="0"/>
                  <a:lumMod val="91000"/>
                </a:schemeClr>
              </a:gs>
              <a:gs pos="47000">
                <a:schemeClr val="tx2"/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da-DK" dirty="0"/>
          </a:p>
        </p:txBody>
      </p:sp>
      <p:sp>
        <p:nvSpPr>
          <p:cNvPr id="15" name="Pladsholder til tekst 12">
            <a:extLst>
              <a:ext uri="{FF2B5EF4-FFF2-40B4-BE49-F238E27FC236}">
                <a16:creationId xmlns:a16="http://schemas.microsoft.com/office/drawing/2014/main" id="{3D177DBF-385E-EC18-266D-693A88620ED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440220" y="4304650"/>
            <a:ext cx="6442650" cy="289262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 marL="0" indent="0">
              <a:spcBef>
                <a:spcPts val="0"/>
              </a:spcBef>
              <a:buNone/>
              <a:defRPr sz="14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lvl="0"/>
            <a:r>
              <a:rPr lang="da-DK">
                <a:latin typeface="Verdana" panose="020B0604030504040204" pitchFamily="34" charset="0"/>
                <a:ea typeface="Verdana" panose="020B0604030504040204" pitchFamily="34" charset="0"/>
              </a:rPr>
              <a:t>Klik for at redigere teksttypografierne i masteren</a:t>
            </a:r>
          </a:p>
        </p:txBody>
      </p:sp>
      <p:sp>
        <p:nvSpPr>
          <p:cNvPr id="16" name="Pladsholder til tekst 12">
            <a:extLst>
              <a:ext uri="{FF2B5EF4-FFF2-40B4-BE49-F238E27FC236}">
                <a16:creationId xmlns:a16="http://schemas.microsoft.com/office/drawing/2014/main" id="{CA79DB37-A533-4AF4-AD5A-ED043319C75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440220" y="3810344"/>
            <a:ext cx="6442650" cy="432048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>
              <a:spcBef>
                <a:spcPts val="0"/>
              </a:spcBef>
              <a:buNone/>
              <a:defRPr sz="32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lvl="0"/>
            <a:r>
              <a:rPr lang="da-DK">
                <a:latin typeface="Verdana" panose="020B0604030504040204" pitchFamily="34" charset="0"/>
                <a:ea typeface="Verdana" panose="020B0604030504040204" pitchFamily="34" charset="0"/>
              </a:rPr>
              <a:t>Klik for at redigere teksttypografierne i masteren</a:t>
            </a:r>
          </a:p>
        </p:txBody>
      </p:sp>
      <p:pic>
        <p:nvPicPr>
          <p:cNvPr id="5" name="Billede 9">
            <a:extLst>
              <a:ext uri="{FF2B5EF4-FFF2-40B4-BE49-F238E27FC236}">
                <a16:creationId xmlns:a16="http://schemas.microsoft.com/office/drawing/2014/main" id="{B6CE607E-72F6-1E9B-F469-3676D7429C4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754"/>
          <a:stretch/>
        </p:blipFill>
        <p:spPr>
          <a:xfrm>
            <a:off x="8323669" y="4708181"/>
            <a:ext cx="817843" cy="41163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1876237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ak for i dag 3">
    <p:bg>
      <p:bgPr>
        <a:solidFill>
          <a:srgbClr val="00824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C004C8C-3267-A868-4702-822392C5504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90" t="-3465" r="1090" b="49643"/>
          <a:stretch/>
        </p:blipFill>
        <p:spPr>
          <a:xfrm>
            <a:off x="2206537" y="4062381"/>
            <a:ext cx="2268736" cy="3189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168C528-6416-8CA9-7D22-EAF3036ADC9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089" b="23089"/>
          <a:stretch/>
        </p:blipFill>
        <p:spPr>
          <a:xfrm>
            <a:off x="2051720" y="4581871"/>
            <a:ext cx="2268736" cy="318900"/>
          </a:xfrm>
          <a:prstGeom prst="rect">
            <a:avLst/>
          </a:prstGeom>
        </p:spPr>
      </p:pic>
      <p:sp>
        <p:nvSpPr>
          <p:cNvPr id="4" name="Pladsholder til tekst 12">
            <a:extLst>
              <a:ext uri="{FF2B5EF4-FFF2-40B4-BE49-F238E27FC236}">
                <a16:creationId xmlns:a16="http://schemas.microsoft.com/office/drawing/2014/main" id="{6992F218-6BFC-352E-5DC8-30AF7FA52BC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05278" y="987574"/>
            <a:ext cx="8443186" cy="2736304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ctr">
              <a:spcBef>
                <a:spcPts val="0"/>
              </a:spcBef>
              <a:buNone/>
              <a:defRPr sz="4800" b="1">
                <a:solidFill>
                  <a:schemeClr val="bg1">
                    <a:alpha val="71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lvl="0"/>
            <a:r>
              <a:rPr lang="da-DK">
                <a:latin typeface="Verdana" panose="020B0604030504040204" pitchFamily="34" charset="0"/>
                <a:ea typeface="Verdana" panose="020B0604030504040204" pitchFamily="34" charset="0"/>
              </a:rPr>
              <a:t>Klik for at redigere teksttypografierne i masteren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718E0E4-6832-F225-748F-BA1781932ED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1" r="3551"/>
          <a:stretch/>
        </p:blipFill>
        <p:spPr>
          <a:xfrm>
            <a:off x="4499992" y="4083918"/>
            <a:ext cx="2268736" cy="637800"/>
          </a:xfrm>
          <a:prstGeom prst="rect">
            <a:avLst/>
          </a:prstGeom>
        </p:spPr>
      </p:pic>
      <p:pic>
        <p:nvPicPr>
          <p:cNvPr id="6" name="Billede 6">
            <a:extLst>
              <a:ext uri="{FF2B5EF4-FFF2-40B4-BE49-F238E27FC236}">
                <a16:creationId xmlns:a16="http://schemas.microsoft.com/office/drawing/2014/main" id="{086A6257-55AA-73D7-7F31-3902063DE61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87" t="33957" r="6480" b="33792"/>
          <a:stretch/>
        </p:blipFill>
        <p:spPr>
          <a:xfrm>
            <a:off x="180975" y="183356"/>
            <a:ext cx="792000" cy="209310"/>
          </a:xfrm>
          <a:prstGeom prst="rect">
            <a:avLst/>
          </a:prstGeom>
        </p:spPr>
      </p:pic>
      <p:pic>
        <p:nvPicPr>
          <p:cNvPr id="8" name="Billede 9">
            <a:extLst>
              <a:ext uri="{FF2B5EF4-FFF2-40B4-BE49-F238E27FC236}">
                <a16:creationId xmlns:a16="http://schemas.microsoft.com/office/drawing/2014/main" id="{2604F69E-363B-D46A-BD35-7BD7C2F77B6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23559" y="4708178"/>
            <a:ext cx="994391" cy="41163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4037384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ontaktoplysning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5">
            <a:extLst>
              <a:ext uri="{FF2B5EF4-FFF2-40B4-BE49-F238E27FC236}">
                <a16:creationId xmlns:a16="http://schemas.microsoft.com/office/drawing/2014/main" id="{3F3159A9-E3E5-25C7-6A5F-C6A130C7894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" t="8119" r="488" b="14820"/>
          <a:stretch/>
        </p:blipFill>
        <p:spPr>
          <a:xfrm>
            <a:off x="1" y="0"/>
            <a:ext cx="9141511" cy="473199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EA9B38C-3A0A-8A7C-4D88-4E0DA1277DDF}"/>
              </a:ext>
            </a:extLst>
          </p:cNvPr>
          <p:cNvSpPr/>
          <p:nvPr userDrawn="1"/>
        </p:nvSpPr>
        <p:spPr>
          <a:xfrm>
            <a:off x="0" y="2396613"/>
            <a:ext cx="9141512" cy="2055449"/>
          </a:xfrm>
          <a:prstGeom prst="rect">
            <a:avLst/>
          </a:prstGeom>
          <a:gradFill>
            <a:gsLst>
              <a:gs pos="0">
                <a:schemeClr val="tx2">
                  <a:alpha val="0"/>
                  <a:lumMod val="91000"/>
                </a:schemeClr>
              </a:gs>
              <a:gs pos="100000">
                <a:schemeClr val="tx2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da-DK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1574C8D-FEC1-F090-978F-B1D9494470FA}"/>
              </a:ext>
            </a:extLst>
          </p:cNvPr>
          <p:cNvSpPr/>
          <p:nvPr userDrawn="1"/>
        </p:nvSpPr>
        <p:spPr>
          <a:xfrm>
            <a:off x="0" y="2521974"/>
            <a:ext cx="9141512" cy="1813130"/>
          </a:xfrm>
          <a:prstGeom prst="rect">
            <a:avLst/>
          </a:prstGeom>
          <a:gradFill flip="none" rotWithShape="1">
            <a:gsLst>
              <a:gs pos="26000">
                <a:schemeClr val="tx2">
                  <a:alpha val="0"/>
                  <a:lumMod val="91000"/>
                </a:schemeClr>
              </a:gs>
              <a:gs pos="47000">
                <a:schemeClr val="tx2"/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da-DK" dirty="0"/>
          </a:p>
        </p:txBody>
      </p:sp>
      <p:sp>
        <p:nvSpPr>
          <p:cNvPr id="10" name="Pladsholder til tekst 12">
            <a:extLst>
              <a:ext uri="{FF2B5EF4-FFF2-40B4-BE49-F238E27FC236}">
                <a16:creationId xmlns:a16="http://schemas.microsoft.com/office/drawing/2014/main" id="{9B0F9BD4-B775-02C7-C741-B2B62DA5EE3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36575" y="2639855"/>
            <a:ext cx="3902690" cy="156896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spcBef>
                <a:spcPts val="0"/>
              </a:spcBef>
              <a:buNone/>
              <a:defRPr sz="14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lvl="0"/>
            <a:r>
              <a:rPr lang="da-DK">
                <a:latin typeface="Verdana" panose="020B0604030504040204" pitchFamily="34" charset="0"/>
                <a:ea typeface="Verdana" panose="020B0604030504040204" pitchFamily="34" charset="0"/>
              </a:rPr>
              <a:t>Klik for at redigere teksttypografierne i masteren</a:t>
            </a:r>
          </a:p>
        </p:txBody>
      </p:sp>
      <p:pic>
        <p:nvPicPr>
          <p:cNvPr id="12" name="Billede 6">
            <a:extLst>
              <a:ext uri="{FF2B5EF4-FFF2-40B4-BE49-F238E27FC236}">
                <a16:creationId xmlns:a16="http://schemas.microsoft.com/office/drawing/2014/main" id="{026BD53D-D91B-E4DA-FC52-BAC0B4154BC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0975" y="180975"/>
            <a:ext cx="792088" cy="213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257144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ontaktoplysninger med overskrift før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lede 1">
            <a:extLst>
              <a:ext uri="{FF2B5EF4-FFF2-40B4-BE49-F238E27FC236}">
                <a16:creationId xmlns:a16="http://schemas.microsoft.com/office/drawing/2014/main" id="{2BF3C0B4-2918-489F-BAA8-577998BEE9D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8" t="44971" b="10872"/>
          <a:stretch/>
        </p:blipFill>
        <p:spPr>
          <a:xfrm>
            <a:off x="0" y="887710"/>
            <a:ext cx="9144000" cy="3147815"/>
          </a:xfrm>
          <a:prstGeom prst="rect">
            <a:avLst/>
          </a:prstGeom>
        </p:spPr>
      </p:pic>
      <p:sp>
        <p:nvSpPr>
          <p:cNvPr id="9" name="Pladsholder til tekst 3">
            <a:extLst>
              <a:ext uri="{FF2B5EF4-FFF2-40B4-BE49-F238E27FC236}">
                <a16:creationId xmlns:a16="http://schemas.microsoft.com/office/drawing/2014/main" id="{4DC56DCE-1E31-450F-A4BE-652CEC03DC2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004048" y="4255790"/>
            <a:ext cx="2069179" cy="709910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l">
              <a:spcBef>
                <a:spcPts val="0"/>
              </a:spcBef>
              <a:buNone/>
              <a:defRPr sz="1050" b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lvl="0"/>
            <a:r>
              <a:rPr lang="da-DK" dirty="0"/>
              <a:t>Skriv telefonnummer</a:t>
            </a:r>
          </a:p>
        </p:txBody>
      </p:sp>
      <p:sp>
        <p:nvSpPr>
          <p:cNvPr id="10" name="Pladsholder til tekst 3">
            <a:extLst>
              <a:ext uri="{FF2B5EF4-FFF2-40B4-BE49-F238E27FC236}">
                <a16:creationId xmlns:a16="http://schemas.microsoft.com/office/drawing/2014/main" id="{65BA2891-794F-4D25-B8F6-31CE8CFFB47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735796" y="4255790"/>
            <a:ext cx="1875337" cy="709910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l">
              <a:spcBef>
                <a:spcPts val="0"/>
              </a:spcBef>
              <a:buNone/>
              <a:defRPr sz="1050" b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lvl="0"/>
            <a:r>
              <a:rPr lang="da-DK" dirty="0"/>
              <a:t>Skriv mailadresse</a:t>
            </a:r>
          </a:p>
        </p:txBody>
      </p:sp>
      <p:sp>
        <p:nvSpPr>
          <p:cNvPr id="12" name="Pladsholder til tekst 3">
            <a:extLst>
              <a:ext uri="{FF2B5EF4-FFF2-40B4-BE49-F238E27FC236}">
                <a16:creationId xmlns:a16="http://schemas.microsoft.com/office/drawing/2014/main" id="{B61BEBEA-DDDF-4259-A7C9-86789FF0705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7544" y="4255790"/>
            <a:ext cx="1875337" cy="709910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l">
              <a:spcBef>
                <a:spcPts val="0"/>
              </a:spcBef>
              <a:buNone/>
              <a:defRPr sz="1050" b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lvl="0"/>
            <a:r>
              <a:rPr lang="da-DK" dirty="0"/>
              <a:t>Skriv adresse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5892D81-7190-459F-0029-F3C7195FE1D5}"/>
              </a:ext>
            </a:extLst>
          </p:cNvPr>
          <p:cNvSpPr/>
          <p:nvPr userDrawn="1"/>
        </p:nvSpPr>
        <p:spPr>
          <a:xfrm>
            <a:off x="0" y="3232150"/>
            <a:ext cx="9141512" cy="809128"/>
          </a:xfrm>
          <a:prstGeom prst="rect">
            <a:avLst/>
          </a:prstGeom>
          <a:gradFill>
            <a:gsLst>
              <a:gs pos="0">
                <a:schemeClr val="tx2">
                  <a:alpha val="0"/>
                  <a:lumMod val="91000"/>
                </a:schemeClr>
              </a:gs>
              <a:gs pos="100000">
                <a:schemeClr val="tx2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C34E3EE-BED7-3026-C7A8-895552509CAE}"/>
              </a:ext>
            </a:extLst>
          </p:cNvPr>
          <p:cNvSpPr/>
          <p:nvPr userDrawn="1"/>
        </p:nvSpPr>
        <p:spPr>
          <a:xfrm>
            <a:off x="0" y="3393206"/>
            <a:ext cx="9141512" cy="504056"/>
          </a:xfrm>
          <a:prstGeom prst="rect">
            <a:avLst/>
          </a:prstGeom>
          <a:gradFill flip="none" rotWithShape="1">
            <a:gsLst>
              <a:gs pos="26000">
                <a:schemeClr val="tx2">
                  <a:alpha val="0"/>
                  <a:lumMod val="91000"/>
                </a:schemeClr>
              </a:gs>
              <a:gs pos="47000">
                <a:schemeClr val="tx2"/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dirty="0"/>
          </a:p>
        </p:txBody>
      </p:sp>
      <p:sp>
        <p:nvSpPr>
          <p:cNvPr id="8" name="Pladsholder til tekst 12">
            <a:extLst>
              <a:ext uri="{FF2B5EF4-FFF2-40B4-BE49-F238E27FC236}">
                <a16:creationId xmlns:a16="http://schemas.microsoft.com/office/drawing/2014/main" id="{50834506-7EC8-6816-07E7-0059333F265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80974" y="3393206"/>
            <a:ext cx="5327129" cy="432048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spcBef>
                <a:spcPts val="0"/>
              </a:spcBef>
              <a:buNone/>
              <a:defRPr sz="32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lvl="0"/>
            <a:r>
              <a:rPr lang="da-DK">
                <a:latin typeface="Verdana" panose="020B0604030504040204" pitchFamily="34" charset="0"/>
                <a:ea typeface="Verdana" panose="020B0604030504040204" pitchFamily="34" charset="0"/>
              </a:rPr>
              <a:t>Klik for at redigere teksttypografierne i masteren</a:t>
            </a:r>
          </a:p>
        </p:txBody>
      </p:sp>
    </p:spTree>
    <p:extLst>
      <p:ext uri="{BB962C8B-B14F-4D97-AF65-F5344CB8AC3E}">
        <p14:creationId xmlns:p14="http://schemas.microsoft.com/office/powerpoint/2010/main" val="21656548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eld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da-DK"/>
              <a:t>Klik for at redigere i master</a:t>
            </a:r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a-DK"/>
              <a:t>Klik for at redigere i master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F57F4-730F-4949-ADD6-4172A2F11CC5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4609967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s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5">
            <a:extLst>
              <a:ext uri="{FF2B5EF4-FFF2-40B4-BE49-F238E27FC236}">
                <a16:creationId xmlns:a16="http://schemas.microsoft.com/office/drawing/2014/main" id="{3F3159A9-E3E5-25C7-6A5F-C6A130C7894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" t="8119" r="488" b="14820"/>
          <a:stretch/>
        </p:blipFill>
        <p:spPr>
          <a:xfrm>
            <a:off x="1" y="0"/>
            <a:ext cx="9141511" cy="473199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EA9B38C-3A0A-8A7C-4D88-4E0DA1277DDF}"/>
              </a:ext>
            </a:extLst>
          </p:cNvPr>
          <p:cNvSpPr/>
          <p:nvPr userDrawn="1"/>
        </p:nvSpPr>
        <p:spPr>
          <a:xfrm>
            <a:off x="0" y="3649288"/>
            <a:ext cx="9141512" cy="1080120"/>
          </a:xfrm>
          <a:prstGeom prst="rect">
            <a:avLst/>
          </a:prstGeom>
          <a:gradFill>
            <a:gsLst>
              <a:gs pos="0">
                <a:schemeClr val="tx2">
                  <a:alpha val="0"/>
                  <a:lumMod val="91000"/>
                </a:schemeClr>
              </a:gs>
              <a:gs pos="100000">
                <a:schemeClr val="tx2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da-DK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1574C8D-FEC1-F090-978F-B1D9494470FA}"/>
              </a:ext>
            </a:extLst>
          </p:cNvPr>
          <p:cNvSpPr/>
          <p:nvPr userDrawn="1"/>
        </p:nvSpPr>
        <p:spPr>
          <a:xfrm>
            <a:off x="0" y="3810344"/>
            <a:ext cx="9141512" cy="783568"/>
          </a:xfrm>
          <a:prstGeom prst="rect">
            <a:avLst/>
          </a:prstGeom>
          <a:gradFill flip="none" rotWithShape="1">
            <a:gsLst>
              <a:gs pos="26000">
                <a:schemeClr val="tx2">
                  <a:alpha val="0"/>
                  <a:lumMod val="91000"/>
                </a:schemeClr>
              </a:gs>
              <a:gs pos="47000">
                <a:schemeClr val="tx2"/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da-DK" dirty="0"/>
          </a:p>
        </p:txBody>
      </p:sp>
      <p:pic>
        <p:nvPicPr>
          <p:cNvPr id="6" name="Billede 9">
            <a:extLst>
              <a:ext uri="{FF2B5EF4-FFF2-40B4-BE49-F238E27FC236}">
                <a16:creationId xmlns:a16="http://schemas.microsoft.com/office/drawing/2014/main" id="{2DF9A946-2C8E-7CF7-668D-79FEB180064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754"/>
          <a:stretch/>
        </p:blipFill>
        <p:spPr>
          <a:xfrm>
            <a:off x="8323669" y="4708181"/>
            <a:ext cx="817843" cy="411634"/>
          </a:xfrm>
          <a:prstGeom prst="rect">
            <a:avLst/>
          </a:prstGeom>
          <a:noFill/>
        </p:spPr>
      </p:pic>
      <p:sp>
        <p:nvSpPr>
          <p:cNvPr id="10" name="Pladsholder til tekst 12">
            <a:extLst>
              <a:ext uri="{FF2B5EF4-FFF2-40B4-BE49-F238E27FC236}">
                <a16:creationId xmlns:a16="http://schemas.microsoft.com/office/drawing/2014/main" id="{9B0F9BD4-B775-02C7-C741-B2B62DA5EE3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79512" y="4281056"/>
            <a:ext cx="6552910" cy="289262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 marL="0" indent="0">
              <a:spcBef>
                <a:spcPts val="0"/>
              </a:spcBef>
              <a:buNone/>
              <a:defRPr sz="14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lvl="0"/>
            <a:r>
              <a:rPr lang="da-DK">
                <a:latin typeface="Verdana" panose="020B0604030504040204" pitchFamily="34" charset="0"/>
                <a:ea typeface="Verdana" panose="020B0604030504040204" pitchFamily="34" charset="0"/>
              </a:rPr>
              <a:t>Klik for at redigere teksttypografierne i masteren</a:t>
            </a:r>
          </a:p>
        </p:txBody>
      </p:sp>
      <p:sp>
        <p:nvSpPr>
          <p:cNvPr id="11" name="Pladsholder til tekst 12">
            <a:extLst>
              <a:ext uri="{FF2B5EF4-FFF2-40B4-BE49-F238E27FC236}">
                <a16:creationId xmlns:a16="http://schemas.microsoft.com/office/drawing/2014/main" id="{97CD3DB2-E1FD-5611-259E-6833D6FAF4A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79512" y="3786750"/>
            <a:ext cx="6552910" cy="432048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>
              <a:spcBef>
                <a:spcPts val="0"/>
              </a:spcBef>
              <a:buNone/>
              <a:defRPr sz="32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lvl="0"/>
            <a:r>
              <a:rPr lang="da-DK">
                <a:latin typeface="Verdana" panose="020B0604030504040204" pitchFamily="34" charset="0"/>
                <a:ea typeface="Verdana" panose="020B0604030504040204" pitchFamily="34" charset="0"/>
              </a:rPr>
              <a:t>Klik for at redigere teksttypografierne i masteren</a:t>
            </a:r>
          </a:p>
        </p:txBody>
      </p:sp>
      <p:pic>
        <p:nvPicPr>
          <p:cNvPr id="12" name="Billede 6">
            <a:extLst>
              <a:ext uri="{FF2B5EF4-FFF2-40B4-BE49-F238E27FC236}">
                <a16:creationId xmlns:a16="http://schemas.microsoft.com/office/drawing/2014/main" id="{026BD53D-D91B-E4DA-FC52-BAC0B4154BC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0975" y="180975"/>
            <a:ext cx="792088" cy="213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0888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s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Billede 5">
            <a:extLst>
              <a:ext uri="{FF2B5EF4-FFF2-40B4-BE49-F238E27FC236}">
                <a16:creationId xmlns:a16="http://schemas.microsoft.com/office/drawing/2014/main" id="{BAC57DF0-0564-C409-B62E-2B0A6658793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52" b="11552"/>
          <a:stretch/>
        </p:blipFill>
        <p:spPr>
          <a:xfrm>
            <a:off x="-37502" y="1"/>
            <a:ext cx="9216516" cy="473199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79CC821-4AFB-AF6A-F9E3-1EF4DC0FCBEF}"/>
              </a:ext>
            </a:extLst>
          </p:cNvPr>
          <p:cNvSpPr/>
          <p:nvPr userDrawn="1"/>
        </p:nvSpPr>
        <p:spPr>
          <a:xfrm>
            <a:off x="0" y="3680878"/>
            <a:ext cx="9141512" cy="1051112"/>
          </a:xfrm>
          <a:prstGeom prst="rect">
            <a:avLst/>
          </a:prstGeom>
          <a:solidFill>
            <a:schemeClr val="tx2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da-DK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359C50C-01FA-390A-19E6-4B0B4052AC33}"/>
              </a:ext>
            </a:extLst>
          </p:cNvPr>
          <p:cNvSpPr/>
          <p:nvPr userDrawn="1"/>
        </p:nvSpPr>
        <p:spPr>
          <a:xfrm>
            <a:off x="0" y="3948422"/>
            <a:ext cx="9141512" cy="78356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da-DK" dirty="0"/>
          </a:p>
        </p:txBody>
      </p:sp>
      <p:sp>
        <p:nvSpPr>
          <p:cNvPr id="8" name="Pladsholder til tekst 12">
            <a:extLst>
              <a:ext uri="{FF2B5EF4-FFF2-40B4-BE49-F238E27FC236}">
                <a16:creationId xmlns:a16="http://schemas.microsoft.com/office/drawing/2014/main" id="{A77AE4FC-0BE4-4E05-A392-6989B89B07B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80975" y="3732398"/>
            <a:ext cx="5524903" cy="432048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24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lvl="0"/>
            <a:r>
              <a:rPr lang="da-DK">
                <a:latin typeface="Verdana" panose="020B0604030504040204" pitchFamily="34" charset="0"/>
                <a:ea typeface="Verdana" panose="020B0604030504040204" pitchFamily="34" charset="0"/>
              </a:rPr>
              <a:t>Klik for at redigere teksttypografierne i masteren</a:t>
            </a:r>
          </a:p>
        </p:txBody>
      </p:sp>
      <p:sp>
        <p:nvSpPr>
          <p:cNvPr id="9" name="Pladsholder til tekst 12">
            <a:extLst>
              <a:ext uri="{FF2B5EF4-FFF2-40B4-BE49-F238E27FC236}">
                <a16:creationId xmlns:a16="http://schemas.microsoft.com/office/drawing/2014/main" id="{3E1B12F1-3B1F-4E8E-A3AF-4F207AB69C0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80975" y="4164446"/>
            <a:ext cx="5524903" cy="432048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28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lvl="0"/>
            <a:r>
              <a:rPr lang="da-DK">
                <a:latin typeface="Verdana" panose="020B0604030504040204" pitchFamily="34" charset="0"/>
                <a:ea typeface="Verdana" panose="020B0604030504040204" pitchFamily="34" charset="0"/>
              </a:rPr>
              <a:t>Klik for at redigere teksttypografierne i masteren</a:t>
            </a:r>
          </a:p>
        </p:txBody>
      </p:sp>
      <p:pic>
        <p:nvPicPr>
          <p:cNvPr id="7" name="Billede 9">
            <a:extLst>
              <a:ext uri="{FF2B5EF4-FFF2-40B4-BE49-F238E27FC236}">
                <a16:creationId xmlns:a16="http://schemas.microsoft.com/office/drawing/2014/main" id="{044C30DC-928C-956A-DD5C-5051DD024BA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754"/>
          <a:stretch/>
        </p:blipFill>
        <p:spPr>
          <a:xfrm>
            <a:off x="8323669" y="4708181"/>
            <a:ext cx="817843" cy="411634"/>
          </a:xfrm>
          <a:prstGeom prst="rect">
            <a:avLst/>
          </a:prstGeom>
          <a:noFill/>
        </p:spPr>
      </p:pic>
      <p:pic>
        <p:nvPicPr>
          <p:cNvPr id="13" name="Billede 6">
            <a:extLst>
              <a:ext uri="{FF2B5EF4-FFF2-40B4-BE49-F238E27FC236}">
                <a16:creationId xmlns:a16="http://schemas.microsoft.com/office/drawing/2014/main" id="{14F60540-EA12-7D44-72F0-009A057764A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87" t="33957" r="6480" b="33792"/>
          <a:stretch/>
        </p:blipFill>
        <p:spPr>
          <a:xfrm>
            <a:off x="180975" y="183356"/>
            <a:ext cx="792000" cy="209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7804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>
            <a:extLst>
              <a:ext uri="{FF2B5EF4-FFF2-40B4-BE49-F238E27FC236}">
                <a16:creationId xmlns:a16="http://schemas.microsoft.com/office/drawing/2014/main" id="{F5E2638C-7099-44A1-98E4-7615B2A57F4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15" r="26215"/>
          <a:stretch/>
        </p:blipFill>
        <p:spPr>
          <a:xfrm>
            <a:off x="5471592" y="0"/>
            <a:ext cx="3672408" cy="5143500"/>
          </a:xfrm>
          <a:prstGeom prst="rect">
            <a:avLst/>
          </a:prstGeom>
        </p:spPr>
      </p:pic>
      <p:sp>
        <p:nvSpPr>
          <p:cNvPr id="46" name="Pladsholder til tekst 45">
            <a:extLst>
              <a:ext uri="{FF2B5EF4-FFF2-40B4-BE49-F238E27FC236}">
                <a16:creationId xmlns:a16="http://schemas.microsoft.com/office/drawing/2014/main" id="{8E1A8515-60A5-4AD7-8591-240E75A7FE2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319217" y="954088"/>
            <a:ext cx="3387158" cy="43162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="1">
                <a:solidFill>
                  <a:srgbClr val="005387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7" name="Pladsholder til tekst 45">
            <a:extLst>
              <a:ext uri="{FF2B5EF4-FFF2-40B4-BE49-F238E27FC236}">
                <a16:creationId xmlns:a16="http://schemas.microsoft.com/office/drawing/2014/main" id="{EBD4DC15-F2BF-4C9B-B439-520F74D1EBF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319217" y="1957353"/>
            <a:ext cx="3387158" cy="43162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="1">
                <a:solidFill>
                  <a:srgbClr val="005387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8" name="Pladsholder til tekst 45">
            <a:extLst>
              <a:ext uri="{FF2B5EF4-FFF2-40B4-BE49-F238E27FC236}">
                <a16:creationId xmlns:a16="http://schemas.microsoft.com/office/drawing/2014/main" id="{1900EF38-ACA6-44CB-9F10-39F4EDEEE23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319217" y="2960618"/>
            <a:ext cx="3387158" cy="43162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="1">
                <a:solidFill>
                  <a:srgbClr val="005387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9" name="Pladsholder til tekst 45">
            <a:extLst>
              <a:ext uri="{FF2B5EF4-FFF2-40B4-BE49-F238E27FC236}">
                <a16:creationId xmlns:a16="http://schemas.microsoft.com/office/drawing/2014/main" id="{C56CACF9-89A5-4619-A718-12AA4AA2999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319217" y="3963883"/>
            <a:ext cx="3387158" cy="43162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="1">
                <a:solidFill>
                  <a:srgbClr val="005387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Pladsholder til tekst 45">
            <a:extLst>
              <a:ext uri="{FF2B5EF4-FFF2-40B4-BE49-F238E27FC236}">
                <a16:creationId xmlns:a16="http://schemas.microsoft.com/office/drawing/2014/main" id="{6714794F-A7B7-B8A7-C751-98C0D2A8E87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1520" y="772818"/>
            <a:ext cx="862338" cy="739582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3200" b="1" u="sng">
                <a:solidFill>
                  <a:srgbClr val="005387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lvl="0"/>
            <a:r>
              <a:rPr lang="da-DK" dirty="0"/>
              <a:t>01</a:t>
            </a:r>
          </a:p>
        </p:txBody>
      </p:sp>
      <p:sp>
        <p:nvSpPr>
          <p:cNvPr id="6" name="Pladsholder til tekst 45">
            <a:extLst>
              <a:ext uri="{FF2B5EF4-FFF2-40B4-BE49-F238E27FC236}">
                <a16:creationId xmlns:a16="http://schemas.microsoft.com/office/drawing/2014/main" id="{F0856062-F229-946A-9EB4-96633B3666D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1520" y="1776810"/>
            <a:ext cx="862338" cy="739582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3200" b="1" u="sng">
                <a:solidFill>
                  <a:srgbClr val="005387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lvl="0"/>
            <a:r>
              <a:rPr lang="da-DK" dirty="0"/>
              <a:t>02</a:t>
            </a:r>
          </a:p>
        </p:txBody>
      </p:sp>
      <p:sp>
        <p:nvSpPr>
          <p:cNvPr id="7" name="Pladsholder til tekst 45">
            <a:extLst>
              <a:ext uri="{FF2B5EF4-FFF2-40B4-BE49-F238E27FC236}">
                <a16:creationId xmlns:a16="http://schemas.microsoft.com/office/drawing/2014/main" id="{E27BC75B-7CC4-9C50-6D93-AFCF2861264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51520" y="2780802"/>
            <a:ext cx="862337" cy="739582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3200" b="1" u="sng">
                <a:solidFill>
                  <a:srgbClr val="005387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lvl="0"/>
            <a:r>
              <a:rPr lang="da-DK" dirty="0"/>
              <a:t>03</a:t>
            </a:r>
          </a:p>
        </p:txBody>
      </p:sp>
      <p:sp>
        <p:nvSpPr>
          <p:cNvPr id="8" name="Pladsholder til tekst 45">
            <a:extLst>
              <a:ext uri="{FF2B5EF4-FFF2-40B4-BE49-F238E27FC236}">
                <a16:creationId xmlns:a16="http://schemas.microsoft.com/office/drawing/2014/main" id="{4C8E6637-7484-67DC-9E9A-7F5EC171AF6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51520" y="3784793"/>
            <a:ext cx="862338" cy="739582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3200" b="1" u="sng">
                <a:solidFill>
                  <a:srgbClr val="005387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lvl="0"/>
            <a:r>
              <a:rPr lang="da-DK" dirty="0"/>
              <a:t>04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AEA5ED1-31B4-E43F-6DEE-C532138AA8F4}"/>
              </a:ext>
            </a:extLst>
          </p:cNvPr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fld id="{3F4A1B9E-B55F-4983-B971-2C0F6A1A9C7C}" type="datetime2">
              <a:rPr lang="da-DK" smtClean="0"/>
              <a:t>7. november 2024</a:t>
            </a:fld>
            <a:endParaRPr lang="da-DK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75F99D1-E344-170F-136F-DA3201718E80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>
          <a:xfrm>
            <a:off x="2483969" y="4703284"/>
            <a:ext cx="2735731" cy="254627"/>
          </a:xfrm>
        </p:spPr>
        <p:txBody>
          <a:bodyPr/>
          <a:lstStyle/>
          <a:p>
            <a:endParaRPr lang="da-DK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D049F4D-F4B5-24C1-E57C-56C4A2273E8D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2361D8C7-EDB1-4872-9A6F-F8C9CFA91BE0}" type="slidenum">
              <a:rPr lang="da-DK" smtClean="0"/>
              <a:pPr/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5503553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fsnit eller titeldias blå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lede 9">
            <a:extLst>
              <a:ext uri="{FF2B5EF4-FFF2-40B4-BE49-F238E27FC236}">
                <a16:creationId xmlns:a16="http://schemas.microsoft.com/office/drawing/2014/main" id="{32306838-D221-6C89-0E05-21822FD69C2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23559" y="4708178"/>
            <a:ext cx="994391" cy="411636"/>
          </a:xfrm>
          <a:prstGeom prst="rect">
            <a:avLst/>
          </a:prstGeom>
          <a:noFill/>
        </p:spPr>
      </p:pic>
      <p:pic>
        <p:nvPicPr>
          <p:cNvPr id="8" name="Billede 6">
            <a:extLst>
              <a:ext uri="{FF2B5EF4-FFF2-40B4-BE49-F238E27FC236}">
                <a16:creationId xmlns:a16="http://schemas.microsoft.com/office/drawing/2014/main" id="{E5AD8D0B-32D2-5A1A-A71F-7D4667EC215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87" t="33957" r="6480" b="33792"/>
          <a:stretch/>
        </p:blipFill>
        <p:spPr>
          <a:xfrm>
            <a:off x="180975" y="183356"/>
            <a:ext cx="792000" cy="209310"/>
          </a:xfrm>
          <a:prstGeom prst="rect">
            <a:avLst/>
          </a:prstGeom>
        </p:spPr>
      </p:pic>
      <p:sp>
        <p:nvSpPr>
          <p:cNvPr id="9" name="Pladsholder til tekst 12">
            <a:extLst>
              <a:ext uri="{FF2B5EF4-FFF2-40B4-BE49-F238E27FC236}">
                <a16:creationId xmlns:a16="http://schemas.microsoft.com/office/drawing/2014/main" id="{15587B36-31EB-7E22-0852-7830BDB5DE3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36575" y="740682"/>
            <a:ext cx="8067675" cy="2191108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ctr">
              <a:buNone/>
              <a:defRPr sz="48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lvl="0"/>
            <a:r>
              <a:rPr lang="da-DK">
                <a:latin typeface="Verdana" panose="020B0604030504040204" pitchFamily="34" charset="0"/>
                <a:ea typeface="Verdana" panose="020B0604030504040204" pitchFamily="34" charset="0"/>
              </a:rPr>
              <a:t>Klik for at redigere teksttypografierne i masteren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C7B7FBC-40F3-AAB0-9E83-DB934A62DA4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alphaModFix amt="5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458" b="50858"/>
          <a:stretch/>
        </p:blipFill>
        <p:spPr>
          <a:xfrm>
            <a:off x="-396552" y="3544968"/>
            <a:ext cx="9620026" cy="118702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525816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snit eller titeldias blå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lede 6">
            <a:extLst>
              <a:ext uri="{FF2B5EF4-FFF2-40B4-BE49-F238E27FC236}">
                <a16:creationId xmlns:a16="http://schemas.microsoft.com/office/drawing/2014/main" id="{8174CDA4-77B7-DA0C-3D08-E768D3EC2BA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2" t="-110611" r="993" b="-23735"/>
          <a:stretch/>
        </p:blipFill>
        <p:spPr>
          <a:xfrm>
            <a:off x="0" y="0"/>
            <a:ext cx="9216516" cy="5143500"/>
          </a:xfrm>
          <a:prstGeom prst="rect">
            <a:avLst/>
          </a:prstGeom>
          <a:solidFill>
            <a:srgbClr val="005387"/>
          </a:solidFill>
        </p:spPr>
      </p:pic>
      <p:sp>
        <p:nvSpPr>
          <p:cNvPr id="10" name="Pladsholder til tekst 9"/>
          <p:cNvSpPr>
            <a:spLocks noGrp="1"/>
          </p:cNvSpPr>
          <p:nvPr>
            <p:ph type="body" sz="quarter" idx="10"/>
          </p:nvPr>
        </p:nvSpPr>
        <p:spPr>
          <a:xfrm>
            <a:off x="539552" y="771550"/>
            <a:ext cx="6120011" cy="3168624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4000" b="1" u="sng">
                <a:solidFill>
                  <a:schemeClr val="bg1"/>
                </a:solidFill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pic>
        <p:nvPicPr>
          <p:cNvPr id="3" name="Billede 6">
            <a:extLst>
              <a:ext uri="{FF2B5EF4-FFF2-40B4-BE49-F238E27FC236}">
                <a16:creationId xmlns:a16="http://schemas.microsoft.com/office/drawing/2014/main" id="{6D60B268-9604-E1BA-7821-466D9F5C95A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87" t="33957" r="6480" b="33792"/>
          <a:stretch/>
        </p:blipFill>
        <p:spPr>
          <a:xfrm>
            <a:off x="180975" y="183356"/>
            <a:ext cx="792000" cy="209310"/>
          </a:xfrm>
          <a:prstGeom prst="rect">
            <a:avLst/>
          </a:prstGeom>
        </p:spPr>
      </p:pic>
      <p:pic>
        <p:nvPicPr>
          <p:cNvPr id="6" name="Billede 9">
            <a:extLst>
              <a:ext uri="{FF2B5EF4-FFF2-40B4-BE49-F238E27FC236}">
                <a16:creationId xmlns:a16="http://schemas.microsoft.com/office/drawing/2014/main" id="{7434DD7E-A0E0-37CC-1D19-4E8DA40A1C5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23559" y="4708178"/>
            <a:ext cx="994391" cy="41163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824350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lede 6">
            <a:extLst>
              <a:ext uri="{FF2B5EF4-FFF2-40B4-BE49-F238E27FC236}">
                <a16:creationId xmlns:a16="http://schemas.microsoft.com/office/drawing/2014/main" id="{1428813C-02D9-A5C9-A449-CE4676860F7C}"/>
              </a:ext>
            </a:extLst>
          </p:cNvPr>
          <p:cNvPicPr>
            <a:picLocks noChangeAspect="1"/>
          </p:cNvPicPr>
          <p:nvPr userDrawn="1"/>
        </p:nvPicPr>
        <p:blipFill>
          <a:blip r:embed="rId4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0975" y="180975"/>
            <a:ext cx="792088" cy="213338"/>
          </a:xfrm>
          <a:prstGeom prst="rect">
            <a:avLst/>
          </a:prstGeom>
        </p:spPr>
      </p:pic>
      <p:sp>
        <p:nvSpPr>
          <p:cNvPr id="3" name="Title Placeholder 2">
            <a:extLst>
              <a:ext uri="{FF2B5EF4-FFF2-40B4-BE49-F238E27FC236}">
                <a16:creationId xmlns:a16="http://schemas.microsoft.com/office/drawing/2014/main" id="{AE76E79C-3FB2-98FF-1BC7-5DA41BE898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000" y="543532"/>
            <a:ext cx="6949936" cy="804256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/>
          <a:p>
            <a:r>
              <a:rPr lang="da-DK"/>
              <a:t>Klik for at redigere titeltypografien i masteren</a:t>
            </a:r>
            <a:endParaRPr lang="da-DK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F494D1F-0F33-0E28-0151-B850A430FE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40000" y="1548000"/>
            <a:ext cx="8064250" cy="309067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da-DK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63C04CF-7FFD-1A65-0DA0-2D86BC8ABB3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85970" y="4709023"/>
            <a:ext cx="1447513" cy="254627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800">
                <a:solidFill>
                  <a:schemeClr val="accent1"/>
                </a:solidFill>
              </a:defRPr>
            </a:lvl1pPr>
          </a:lstStyle>
          <a:p>
            <a:fld id="{2E6FBED2-DE22-4424-91AC-ADA0D60D794B}" type="datetime2">
              <a:rPr lang="da-DK" smtClean="0"/>
              <a:t>7. november 2024</a:t>
            </a:fld>
            <a:endParaRPr lang="da-DK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2DEB61B-1C18-7DDE-5B1F-8838698432E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483969" y="4703284"/>
            <a:ext cx="3086100" cy="254627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800">
                <a:solidFill>
                  <a:schemeClr val="accent1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7CDD1AF-AB8D-9A35-8B8B-AC9E96E05B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39750" y="4709023"/>
            <a:ext cx="395734" cy="254627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800">
                <a:solidFill>
                  <a:schemeClr val="accent1"/>
                </a:solidFill>
              </a:defRPr>
            </a:lvl1pPr>
          </a:lstStyle>
          <a:p>
            <a:fld id="{2361D8C7-EDB1-4872-9A6F-F8C9CFA91BE0}" type="slidenum">
              <a:rPr lang="da-DK" smtClean="0"/>
              <a:pPr/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03857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0" r:id="rId1"/>
    <p:sldLayoutId id="2147483800" r:id="rId2"/>
    <p:sldLayoutId id="2147483843" r:id="rId3"/>
    <p:sldLayoutId id="2147483841" r:id="rId4"/>
    <p:sldLayoutId id="2147483842" r:id="rId5"/>
    <p:sldLayoutId id="2147483823" r:id="rId6"/>
    <p:sldLayoutId id="2147483899" r:id="rId7"/>
    <p:sldLayoutId id="2147483865" r:id="rId8"/>
    <p:sldLayoutId id="2147483905" r:id="rId9"/>
    <p:sldLayoutId id="2147483864" r:id="rId10"/>
    <p:sldLayoutId id="2147483904" r:id="rId11"/>
    <p:sldLayoutId id="2147483869" r:id="rId12"/>
    <p:sldLayoutId id="2147483870" r:id="rId13"/>
    <p:sldLayoutId id="2147483863" r:id="rId14"/>
    <p:sldLayoutId id="2147483866" r:id="rId15"/>
    <p:sldLayoutId id="2147483908" r:id="rId16"/>
    <p:sldLayoutId id="2147483909" r:id="rId17"/>
    <p:sldLayoutId id="2147483898" r:id="rId18"/>
    <p:sldLayoutId id="2147483867" r:id="rId19"/>
    <p:sldLayoutId id="2147483887" r:id="rId20"/>
    <p:sldLayoutId id="2147483901" r:id="rId21"/>
    <p:sldLayoutId id="2147483872" r:id="rId22"/>
    <p:sldLayoutId id="2147483873" r:id="rId23"/>
    <p:sldLayoutId id="2147483874" r:id="rId24"/>
    <p:sldLayoutId id="2147483875" r:id="rId25"/>
    <p:sldLayoutId id="2147483876" r:id="rId26"/>
    <p:sldLayoutId id="2147483877" r:id="rId27"/>
    <p:sldLayoutId id="2147483906" r:id="rId28"/>
    <p:sldLayoutId id="2147483903" r:id="rId29"/>
    <p:sldLayoutId id="2147483882" r:id="rId30"/>
    <p:sldLayoutId id="2147483902" r:id="rId31"/>
    <p:sldLayoutId id="2147483886" r:id="rId32"/>
    <p:sldLayoutId id="2147483885" r:id="rId33"/>
    <p:sldLayoutId id="2147483890" r:id="rId34"/>
    <p:sldLayoutId id="2147483891" r:id="rId35"/>
    <p:sldLayoutId id="2147483889" r:id="rId36"/>
    <p:sldLayoutId id="2147483907" r:id="rId37"/>
    <p:sldLayoutId id="2147483893" r:id="rId38"/>
    <p:sldLayoutId id="2147483894" r:id="rId39"/>
    <p:sldLayoutId id="2147483895" r:id="rId40"/>
    <p:sldLayoutId id="2147483897" r:id="rId41"/>
    <p:sldLayoutId id="2147483896" r:id="rId42"/>
    <p:sldLayoutId id="2147483911" r:id="rId43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2800" b="1" kern="1200">
          <a:solidFill>
            <a:schemeClr val="accent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1pPr>
    </p:titleStyle>
    <p:bodyStyle>
      <a:lvl1pPr marL="176213" indent="-176213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1200" kern="1200">
          <a:solidFill>
            <a:schemeClr val="accent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1pPr>
      <a:lvl2pPr marL="361950" indent="-185738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200" kern="1200">
          <a:solidFill>
            <a:schemeClr val="accent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2pPr>
      <a:lvl3pPr marL="538163" indent="-176213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1200" kern="1200">
          <a:solidFill>
            <a:schemeClr val="accent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3pPr>
      <a:lvl4pPr marL="715963" indent="-1778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200" kern="1200">
          <a:solidFill>
            <a:schemeClr val="accent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4pPr>
      <a:lvl5pPr marL="900113" indent="-18415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200" kern="1200">
          <a:solidFill>
            <a:schemeClr val="accent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962" userDrawn="1">
          <p15:clr>
            <a:srgbClr val="F26B43"/>
          </p15:clr>
        </p15:guide>
        <p15:guide id="2" pos="338" userDrawn="1">
          <p15:clr>
            <a:srgbClr val="F26B43"/>
          </p15:clr>
        </p15:guide>
        <p15:guide id="3" pos="5420" userDrawn="1">
          <p15:clr>
            <a:srgbClr val="F26B43"/>
          </p15:clr>
        </p15:guide>
        <p15:guide id="4" pos="114" userDrawn="1">
          <p15:clr>
            <a:srgbClr val="F26B43"/>
          </p15:clr>
        </p15:guide>
        <p15:guide id="5" pos="5646" userDrawn="1">
          <p15:clr>
            <a:srgbClr val="F26B43"/>
          </p15:clr>
        </p15:guide>
        <p15:guide id="6" orient="horz" pos="114" userDrawn="1">
          <p15:clr>
            <a:srgbClr val="F26B43"/>
          </p15:clr>
        </p15:guide>
        <p15:guide id="7" orient="horz" pos="3128" userDrawn="1">
          <p15:clr>
            <a:srgbClr val="F26B43"/>
          </p15:clr>
        </p15:guide>
        <p15:guide id="8" orient="horz" pos="292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3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3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3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3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Relationship Id="rId5" Type="http://schemas.microsoft.com/office/2007/relationships/hdphoto" Target="../media/hdphoto2.wdp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33.sv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33.svg"/><Relationship Id="rId4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33.sv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33.sv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33.sv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33.sv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33.sv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svg"/><Relationship Id="rId7" Type="http://schemas.openxmlformats.org/officeDocument/2006/relationships/image" Target="../media/image25.sv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24.png"/><Relationship Id="rId5" Type="http://schemas.openxmlformats.org/officeDocument/2006/relationships/image" Target="../media/image23.svg"/><Relationship Id="rId4" Type="http://schemas.openxmlformats.org/officeDocument/2006/relationships/image" Target="../media/image22.png"/><Relationship Id="rId9" Type="http://schemas.openxmlformats.org/officeDocument/2006/relationships/image" Target="../media/image27.sv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3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3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403C71E9-FEF4-69EB-0B4B-BDD6DDC951D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a-DK" dirty="0"/>
              <a:t>5. </a:t>
            </a:r>
            <a:r>
              <a:rPr lang="da-DK" dirty="0" err="1"/>
              <a:t>oktoboer</a:t>
            </a:r>
            <a:r>
              <a:rPr lang="da-DK" dirty="0"/>
              <a:t> 2024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98808508-0478-0FF9-DF25-DCBB1884E40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7503" y="3130574"/>
            <a:ext cx="6230952" cy="432048"/>
          </a:xfrm>
        </p:spPr>
        <p:txBody>
          <a:bodyPr/>
          <a:lstStyle/>
          <a:p>
            <a:r>
              <a:rPr lang="da-DK" dirty="0"/>
              <a:t>RPA i Middelfart kommune</a:t>
            </a:r>
          </a:p>
        </p:txBody>
      </p:sp>
      <p:sp>
        <p:nvSpPr>
          <p:cNvPr id="16" name="Date Placeholder 15">
            <a:extLst>
              <a:ext uri="{FF2B5EF4-FFF2-40B4-BE49-F238E27FC236}">
                <a16:creationId xmlns:a16="http://schemas.microsoft.com/office/drawing/2014/main" id="{5B10CEB0-AB31-1EF2-6327-E5BB754480F1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034338" y="3659188"/>
            <a:ext cx="1109662" cy="255587"/>
          </a:xfrm>
        </p:spPr>
        <p:txBody>
          <a:bodyPr/>
          <a:lstStyle/>
          <a:p>
            <a:fld id="{FB99B39B-283B-4FE6-B5D4-73B93DD56EA4}" type="datetime2">
              <a:rPr lang="da-DK" smtClean="0"/>
              <a:pPr/>
              <a:t>7. november 2024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0260610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ktangel 5">
            <a:extLst>
              <a:ext uri="{FF2B5EF4-FFF2-40B4-BE49-F238E27FC236}">
                <a16:creationId xmlns:a16="http://schemas.microsoft.com/office/drawing/2014/main" id="{6F2E2AF4-BC29-BA9B-728B-5595AC341B94}"/>
              </a:ext>
            </a:extLst>
          </p:cNvPr>
          <p:cNvSpPr/>
          <p:nvPr/>
        </p:nvSpPr>
        <p:spPr>
          <a:xfrm>
            <a:off x="0" y="-2"/>
            <a:ext cx="9144000" cy="5143502"/>
          </a:xfrm>
          <a:prstGeom prst="rect">
            <a:avLst/>
          </a:prstGeom>
          <a:solidFill>
            <a:srgbClr val="00538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7" name="Google Shape;33;p141">
            <a:extLst>
              <a:ext uri="{FF2B5EF4-FFF2-40B4-BE49-F238E27FC236}">
                <a16:creationId xmlns:a16="http://schemas.microsoft.com/office/drawing/2014/main" id="{9B3458CC-F112-4139-A851-E927F8C8B878}"/>
              </a:ext>
            </a:extLst>
          </p:cNvPr>
          <p:cNvSpPr/>
          <p:nvPr/>
        </p:nvSpPr>
        <p:spPr>
          <a:xfrm rot="5400000">
            <a:off x="4646289" y="645789"/>
            <a:ext cx="5143502" cy="3851920"/>
          </a:xfrm>
          <a:prstGeom prst="rect">
            <a:avLst/>
          </a:prstGeom>
          <a:solidFill>
            <a:srgbClr val="005387"/>
          </a:solidFill>
          <a:ln>
            <a:noFill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67" b="0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" name="Tekstfelt 7"/>
          <p:cNvSpPr txBox="1"/>
          <p:nvPr/>
        </p:nvSpPr>
        <p:spPr>
          <a:xfrm>
            <a:off x="8466892" y="123477"/>
            <a:ext cx="677108" cy="4896543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da-DK" sz="3200" b="1" dirty="0">
                <a:solidFill>
                  <a:schemeClr val="bg1"/>
                </a:solidFill>
                <a:latin typeface="midtsans" panose="02000503040000020004" pitchFamily="50" charset="0"/>
              </a:rPr>
              <a:t>Fra idé til idriftsættelse</a:t>
            </a:r>
          </a:p>
        </p:txBody>
      </p:sp>
      <p:sp>
        <p:nvSpPr>
          <p:cNvPr id="2" name="Tekstfelt 1"/>
          <p:cNvSpPr txBox="1"/>
          <p:nvPr/>
        </p:nvSpPr>
        <p:spPr>
          <a:xfrm>
            <a:off x="5450021" y="1059582"/>
            <a:ext cx="302433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da-DK" sz="1400" dirty="0">
                <a:solidFill>
                  <a:schemeClr val="bg1"/>
                </a:solidFill>
                <a:latin typeface="+mj-lt"/>
              </a:rPr>
              <a:t>Procesdokumentation udfærdiges</a:t>
            </a:r>
          </a:p>
          <a:p>
            <a:pPr marL="285750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endParaRPr lang="da-DK" sz="1400" dirty="0">
              <a:solidFill>
                <a:schemeClr val="bg1"/>
              </a:solidFill>
              <a:latin typeface="+mj-lt"/>
            </a:endParaRPr>
          </a:p>
          <a:p>
            <a:pPr marL="285750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da-DK" sz="1400" dirty="0">
                <a:solidFill>
                  <a:schemeClr val="bg1"/>
                </a:solidFill>
                <a:latin typeface="+mj-lt"/>
              </a:rPr>
              <a:t>Forretning godkender til sidst</a:t>
            </a:r>
          </a:p>
          <a:p>
            <a:pPr marL="285750" indent="-285750">
              <a:lnSpc>
                <a:spcPct val="150000"/>
              </a:lnSpc>
              <a:buClr>
                <a:schemeClr val="bg1"/>
              </a:buClr>
              <a:buFont typeface="Arial" panose="020B0604020202020204" pitchFamily="34" charset="0"/>
              <a:buChar char="•"/>
            </a:pPr>
            <a:endParaRPr lang="da-DK" sz="1600" dirty="0">
              <a:solidFill>
                <a:schemeClr val="bg1"/>
              </a:solidFill>
            </a:endParaRPr>
          </a:p>
          <a:p>
            <a:pPr marL="285750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endParaRPr lang="da-DK" sz="1600" dirty="0">
              <a:solidFill>
                <a:schemeClr val="bg1"/>
              </a:solidFill>
            </a:endParaRPr>
          </a:p>
          <a:p>
            <a:endParaRPr lang="da-DK" sz="1600" dirty="0"/>
          </a:p>
        </p:txBody>
      </p:sp>
      <p:cxnSp>
        <p:nvCxnSpPr>
          <p:cNvPr id="5" name="Lige forbindelse 4">
            <a:extLst>
              <a:ext uri="{FF2B5EF4-FFF2-40B4-BE49-F238E27FC236}">
                <a16:creationId xmlns:a16="http://schemas.microsoft.com/office/drawing/2014/main" id="{7C81B0BC-5842-709C-9945-364C5F4BB5CE}"/>
              </a:ext>
            </a:extLst>
          </p:cNvPr>
          <p:cNvCxnSpPr/>
          <p:nvPr/>
        </p:nvCxnSpPr>
        <p:spPr>
          <a:xfrm>
            <a:off x="8489814" y="555526"/>
            <a:ext cx="0" cy="4043486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Diagram 8">
            <a:extLst>
              <a:ext uri="{FF2B5EF4-FFF2-40B4-BE49-F238E27FC236}">
                <a16:creationId xmlns:a16="http://schemas.microsoft.com/office/drawing/2014/main" id="{12FC9B39-0127-147C-3582-7EC67664DA2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91093021"/>
              </p:ext>
            </p:extLst>
          </p:nvPr>
        </p:nvGraphicFramePr>
        <p:xfrm>
          <a:off x="51651" y="231489"/>
          <a:ext cx="5188779" cy="46805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0" name="Tekstfelt 9">
            <a:extLst>
              <a:ext uri="{FF2B5EF4-FFF2-40B4-BE49-F238E27FC236}">
                <a16:creationId xmlns:a16="http://schemas.microsoft.com/office/drawing/2014/main" id="{A6B66598-AF8E-1FD7-1A83-9455AA0D2EF3}"/>
              </a:ext>
            </a:extLst>
          </p:cNvPr>
          <p:cNvSpPr txBox="1"/>
          <p:nvPr/>
        </p:nvSpPr>
        <p:spPr>
          <a:xfrm>
            <a:off x="5341685" y="555526"/>
            <a:ext cx="30694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2000" b="1" dirty="0">
                <a:solidFill>
                  <a:schemeClr val="bg1"/>
                </a:solidFill>
                <a:latin typeface="midtsans" panose="02000503040000020004" pitchFamily="50" charset="0"/>
              </a:rPr>
              <a:t>Proces-fasen</a:t>
            </a:r>
          </a:p>
        </p:txBody>
      </p:sp>
      <p:sp>
        <p:nvSpPr>
          <p:cNvPr id="3" name="Ellipse 2">
            <a:extLst>
              <a:ext uri="{FF2B5EF4-FFF2-40B4-BE49-F238E27FC236}">
                <a16:creationId xmlns:a16="http://schemas.microsoft.com/office/drawing/2014/main" id="{70A4D320-59B6-9CC2-BC13-975112B52E6D}"/>
              </a:ext>
            </a:extLst>
          </p:cNvPr>
          <p:cNvSpPr/>
          <p:nvPr/>
        </p:nvSpPr>
        <p:spPr>
          <a:xfrm>
            <a:off x="2966061" y="3471847"/>
            <a:ext cx="1440160" cy="1440160"/>
          </a:xfrm>
          <a:prstGeom prst="ellipse">
            <a:avLst/>
          </a:prstGeom>
          <a:noFill/>
          <a:ln w="1270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2567408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ktangel 5">
            <a:extLst>
              <a:ext uri="{FF2B5EF4-FFF2-40B4-BE49-F238E27FC236}">
                <a16:creationId xmlns:a16="http://schemas.microsoft.com/office/drawing/2014/main" id="{6F2E2AF4-BC29-BA9B-728B-5595AC341B94}"/>
              </a:ext>
            </a:extLst>
          </p:cNvPr>
          <p:cNvSpPr/>
          <p:nvPr/>
        </p:nvSpPr>
        <p:spPr>
          <a:xfrm>
            <a:off x="0" y="-2"/>
            <a:ext cx="9144000" cy="5143502"/>
          </a:xfrm>
          <a:prstGeom prst="rect">
            <a:avLst/>
          </a:prstGeom>
          <a:solidFill>
            <a:srgbClr val="00538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7" name="Google Shape;33;p141">
            <a:extLst>
              <a:ext uri="{FF2B5EF4-FFF2-40B4-BE49-F238E27FC236}">
                <a16:creationId xmlns:a16="http://schemas.microsoft.com/office/drawing/2014/main" id="{9B3458CC-F112-4139-A851-E927F8C8B878}"/>
              </a:ext>
            </a:extLst>
          </p:cNvPr>
          <p:cNvSpPr/>
          <p:nvPr/>
        </p:nvSpPr>
        <p:spPr>
          <a:xfrm rot="5400000">
            <a:off x="4646289" y="645789"/>
            <a:ext cx="5143502" cy="3851920"/>
          </a:xfrm>
          <a:prstGeom prst="rect">
            <a:avLst/>
          </a:prstGeom>
          <a:solidFill>
            <a:srgbClr val="005387"/>
          </a:solidFill>
          <a:ln>
            <a:noFill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67" b="0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" name="Tekstfelt 7"/>
          <p:cNvSpPr txBox="1"/>
          <p:nvPr/>
        </p:nvSpPr>
        <p:spPr>
          <a:xfrm>
            <a:off x="8466892" y="123477"/>
            <a:ext cx="677108" cy="4896543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da-DK" sz="3200" b="1" dirty="0">
                <a:solidFill>
                  <a:schemeClr val="bg1"/>
                </a:solidFill>
                <a:latin typeface="midtsans" panose="02000503040000020004" pitchFamily="50" charset="0"/>
              </a:rPr>
              <a:t>Fra idé til idriftsættelse</a:t>
            </a:r>
          </a:p>
        </p:txBody>
      </p:sp>
      <p:sp>
        <p:nvSpPr>
          <p:cNvPr id="2" name="Tekstfelt 1"/>
          <p:cNvSpPr txBox="1"/>
          <p:nvPr/>
        </p:nvSpPr>
        <p:spPr>
          <a:xfrm>
            <a:off x="5450021" y="1059582"/>
            <a:ext cx="302433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da-DK" sz="1400" dirty="0">
                <a:solidFill>
                  <a:schemeClr val="bg1"/>
                </a:solidFill>
                <a:latin typeface="+mj-lt"/>
              </a:rPr>
              <a:t>Vi bygger robotten</a:t>
            </a:r>
            <a:br>
              <a:rPr lang="da-DK" sz="1400" dirty="0">
                <a:solidFill>
                  <a:schemeClr val="bg1"/>
                </a:solidFill>
                <a:latin typeface="+mj-lt"/>
              </a:rPr>
            </a:br>
            <a:endParaRPr lang="da-DK" sz="1400" dirty="0">
              <a:solidFill>
                <a:schemeClr val="bg1"/>
              </a:solidFill>
              <a:latin typeface="+mj-lt"/>
            </a:endParaRPr>
          </a:p>
          <a:p>
            <a:pPr marL="285750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da-DK" sz="1400" dirty="0">
                <a:solidFill>
                  <a:schemeClr val="bg1"/>
                </a:solidFill>
                <a:latin typeface="+mj-lt"/>
              </a:rPr>
              <a:t>Evt. undtagelser implementeres</a:t>
            </a:r>
          </a:p>
          <a:p>
            <a:pPr marL="285750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endParaRPr lang="da-DK" sz="1400" dirty="0">
              <a:solidFill>
                <a:schemeClr val="bg1"/>
              </a:solidFill>
              <a:latin typeface="+mj-lt"/>
            </a:endParaRPr>
          </a:p>
          <a:p>
            <a:pPr marL="285750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da-DK" sz="1400" dirty="0">
                <a:solidFill>
                  <a:schemeClr val="bg1"/>
                </a:solidFill>
                <a:latin typeface="+mj-lt"/>
              </a:rPr>
              <a:t>Fejlhåndtering</a:t>
            </a:r>
          </a:p>
          <a:p>
            <a:pPr marL="285750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endParaRPr lang="da-DK" sz="1400" dirty="0">
              <a:solidFill>
                <a:schemeClr val="bg1"/>
              </a:solidFill>
              <a:latin typeface="+mj-lt"/>
            </a:endParaRPr>
          </a:p>
          <a:p>
            <a:pPr marL="285750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da-DK" sz="1400" dirty="0">
                <a:solidFill>
                  <a:schemeClr val="bg1"/>
                </a:solidFill>
                <a:latin typeface="+mj-lt"/>
              </a:rPr>
              <a:t>Robot testes med afd.</a:t>
            </a:r>
          </a:p>
          <a:p>
            <a:pPr marL="285750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endParaRPr lang="da-DK" sz="1600" dirty="0">
              <a:solidFill>
                <a:schemeClr val="bg1"/>
              </a:solidFill>
            </a:endParaRPr>
          </a:p>
          <a:p>
            <a:endParaRPr lang="da-DK" sz="1600" dirty="0"/>
          </a:p>
        </p:txBody>
      </p:sp>
      <p:cxnSp>
        <p:nvCxnSpPr>
          <p:cNvPr id="5" name="Lige forbindelse 4">
            <a:extLst>
              <a:ext uri="{FF2B5EF4-FFF2-40B4-BE49-F238E27FC236}">
                <a16:creationId xmlns:a16="http://schemas.microsoft.com/office/drawing/2014/main" id="{7C81B0BC-5842-709C-9945-364C5F4BB5CE}"/>
              </a:ext>
            </a:extLst>
          </p:cNvPr>
          <p:cNvCxnSpPr/>
          <p:nvPr/>
        </p:nvCxnSpPr>
        <p:spPr>
          <a:xfrm>
            <a:off x="8489814" y="555526"/>
            <a:ext cx="0" cy="4043486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Diagram 8">
            <a:extLst>
              <a:ext uri="{FF2B5EF4-FFF2-40B4-BE49-F238E27FC236}">
                <a16:creationId xmlns:a16="http://schemas.microsoft.com/office/drawing/2014/main" id="{12FC9B39-0127-147C-3582-7EC67664DA2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60718265"/>
              </p:ext>
            </p:extLst>
          </p:nvPr>
        </p:nvGraphicFramePr>
        <p:xfrm>
          <a:off x="51651" y="231489"/>
          <a:ext cx="5188779" cy="46805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0" name="Tekstfelt 9">
            <a:extLst>
              <a:ext uri="{FF2B5EF4-FFF2-40B4-BE49-F238E27FC236}">
                <a16:creationId xmlns:a16="http://schemas.microsoft.com/office/drawing/2014/main" id="{A6B66598-AF8E-1FD7-1A83-9455AA0D2EF3}"/>
              </a:ext>
            </a:extLst>
          </p:cNvPr>
          <p:cNvSpPr txBox="1"/>
          <p:nvPr/>
        </p:nvSpPr>
        <p:spPr>
          <a:xfrm>
            <a:off x="5341685" y="555526"/>
            <a:ext cx="30694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2000" b="1" dirty="0">
                <a:solidFill>
                  <a:schemeClr val="bg1"/>
                </a:solidFill>
                <a:latin typeface="midtsans" panose="02000503040000020004" pitchFamily="50" charset="0"/>
              </a:rPr>
              <a:t>Teknik-fasen</a:t>
            </a:r>
          </a:p>
        </p:txBody>
      </p:sp>
      <p:sp>
        <p:nvSpPr>
          <p:cNvPr id="3" name="Ellipse 2">
            <a:extLst>
              <a:ext uri="{FF2B5EF4-FFF2-40B4-BE49-F238E27FC236}">
                <a16:creationId xmlns:a16="http://schemas.microsoft.com/office/drawing/2014/main" id="{3221B205-6E96-EFFD-1AC6-BFD3EB3BA15A}"/>
              </a:ext>
            </a:extLst>
          </p:cNvPr>
          <p:cNvSpPr/>
          <p:nvPr/>
        </p:nvSpPr>
        <p:spPr>
          <a:xfrm>
            <a:off x="864000" y="3471847"/>
            <a:ext cx="1440160" cy="1440160"/>
          </a:xfrm>
          <a:prstGeom prst="ellipse">
            <a:avLst/>
          </a:prstGeom>
          <a:noFill/>
          <a:ln w="1270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0206541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ktangel 5">
            <a:extLst>
              <a:ext uri="{FF2B5EF4-FFF2-40B4-BE49-F238E27FC236}">
                <a16:creationId xmlns:a16="http://schemas.microsoft.com/office/drawing/2014/main" id="{6F2E2AF4-BC29-BA9B-728B-5595AC341B94}"/>
              </a:ext>
            </a:extLst>
          </p:cNvPr>
          <p:cNvSpPr/>
          <p:nvPr/>
        </p:nvSpPr>
        <p:spPr>
          <a:xfrm>
            <a:off x="0" y="-2"/>
            <a:ext cx="9144000" cy="5143502"/>
          </a:xfrm>
          <a:prstGeom prst="rect">
            <a:avLst/>
          </a:prstGeom>
          <a:solidFill>
            <a:srgbClr val="00538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7" name="Google Shape;33;p141">
            <a:extLst>
              <a:ext uri="{FF2B5EF4-FFF2-40B4-BE49-F238E27FC236}">
                <a16:creationId xmlns:a16="http://schemas.microsoft.com/office/drawing/2014/main" id="{9B3458CC-F112-4139-A851-E927F8C8B878}"/>
              </a:ext>
            </a:extLst>
          </p:cNvPr>
          <p:cNvSpPr/>
          <p:nvPr/>
        </p:nvSpPr>
        <p:spPr>
          <a:xfrm rot="5400000">
            <a:off x="4646289" y="645789"/>
            <a:ext cx="5143502" cy="3851920"/>
          </a:xfrm>
          <a:prstGeom prst="rect">
            <a:avLst/>
          </a:prstGeom>
          <a:solidFill>
            <a:srgbClr val="005387"/>
          </a:solidFill>
          <a:ln>
            <a:noFill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67" b="0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" name="Tekstfelt 7"/>
          <p:cNvSpPr txBox="1"/>
          <p:nvPr/>
        </p:nvSpPr>
        <p:spPr>
          <a:xfrm>
            <a:off x="8466892" y="123477"/>
            <a:ext cx="677108" cy="4896543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da-DK" sz="3200" b="1" dirty="0">
                <a:solidFill>
                  <a:schemeClr val="bg1"/>
                </a:solidFill>
                <a:latin typeface="midtsans" panose="02000503040000020004" pitchFamily="50" charset="0"/>
              </a:rPr>
              <a:t>Fra idé til idriftsættelse</a:t>
            </a:r>
          </a:p>
        </p:txBody>
      </p:sp>
      <p:sp>
        <p:nvSpPr>
          <p:cNvPr id="2" name="Tekstfelt 1"/>
          <p:cNvSpPr txBox="1"/>
          <p:nvPr/>
        </p:nvSpPr>
        <p:spPr>
          <a:xfrm>
            <a:off x="5450021" y="1059582"/>
            <a:ext cx="3024336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da-DK" sz="1400" dirty="0">
                <a:solidFill>
                  <a:schemeClr val="bg1"/>
                </a:solidFill>
                <a:latin typeface="+mj-lt"/>
              </a:rPr>
              <a:t>Robot frigives til drift</a:t>
            </a:r>
          </a:p>
          <a:p>
            <a:pPr marL="285750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endParaRPr lang="da-DK" sz="1400" dirty="0">
              <a:solidFill>
                <a:schemeClr val="bg1"/>
              </a:solidFill>
              <a:latin typeface="+mj-lt"/>
            </a:endParaRPr>
          </a:p>
          <a:p>
            <a:pPr marL="285750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da-DK" sz="1400" dirty="0" err="1">
                <a:solidFill>
                  <a:schemeClr val="bg1"/>
                </a:solidFill>
                <a:latin typeface="+mj-lt"/>
              </a:rPr>
              <a:t>Unattended</a:t>
            </a:r>
            <a:r>
              <a:rPr lang="da-DK" sz="1400" dirty="0">
                <a:solidFill>
                  <a:schemeClr val="bg1"/>
                </a:solidFill>
                <a:latin typeface="+mj-lt"/>
              </a:rPr>
              <a:t>: Kører selv</a:t>
            </a:r>
          </a:p>
          <a:p>
            <a:pPr>
              <a:buClr>
                <a:schemeClr val="bg1"/>
              </a:buClr>
            </a:pPr>
            <a:endParaRPr lang="da-DK" sz="1400" dirty="0">
              <a:solidFill>
                <a:schemeClr val="bg1"/>
              </a:solidFill>
              <a:latin typeface="+mj-lt"/>
            </a:endParaRPr>
          </a:p>
          <a:p>
            <a:pPr marL="285750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da-DK" sz="1400" dirty="0">
                <a:solidFill>
                  <a:schemeClr val="bg1"/>
                </a:solidFill>
                <a:latin typeface="+mj-lt"/>
              </a:rPr>
              <a:t>Afd. melder løbende evt. fejl og mangler ind</a:t>
            </a:r>
          </a:p>
          <a:p>
            <a:pPr marL="285750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endParaRPr lang="da-DK" sz="1600" dirty="0">
              <a:solidFill>
                <a:schemeClr val="bg1"/>
              </a:solidFill>
            </a:endParaRPr>
          </a:p>
          <a:p>
            <a:endParaRPr lang="da-DK" sz="1600" dirty="0"/>
          </a:p>
        </p:txBody>
      </p:sp>
      <p:cxnSp>
        <p:nvCxnSpPr>
          <p:cNvPr id="5" name="Lige forbindelse 4">
            <a:extLst>
              <a:ext uri="{FF2B5EF4-FFF2-40B4-BE49-F238E27FC236}">
                <a16:creationId xmlns:a16="http://schemas.microsoft.com/office/drawing/2014/main" id="{7C81B0BC-5842-709C-9945-364C5F4BB5CE}"/>
              </a:ext>
            </a:extLst>
          </p:cNvPr>
          <p:cNvCxnSpPr/>
          <p:nvPr/>
        </p:nvCxnSpPr>
        <p:spPr>
          <a:xfrm>
            <a:off x="8489814" y="555526"/>
            <a:ext cx="0" cy="4043486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Diagram 8">
            <a:extLst>
              <a:ext uri="{FF2B5EF4-FFF2-40B4-BE49-F238E27FC236}">
                <a16:creationId xmlns:a16="http://schemas.microsoft.com/office/drawing/2014/main" id="{12FC9B39-0127-147C-3582-7EC67664DA2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15031402"/>
              </p:ext>
            </p:extLst>
          </p:nvPr>
        </p:nvGraphicFramePr>
        <p:xfrm>
          <a:off x="51651" y="231489"/>
          <a:ext cx="5188779" cy="46805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0" name="Tekstfelt 9">
            <a:extLst>
              <a:ext uri="{FF2B5EF4-FFF2-40B4-BE49-F238E27FC236}">
                <a16:creationId xmlns:a16="http://schemas.microsoft.com/office/drawing/2014/main" id="{A6B66598-AF8E-1FD7-1A83-9455AA0D2EF3}"/>
              </a:ext>
            </a:extLst>
          </p:cNvPr>
          <p:cNvSpPr txBox="1"/>
          <p:nvPr/>
        </p:nvSpPr>
        <p:spPr>
          <a:xfrm>
            <a:off x="5341685" y="555526"/>
            <a:ext cx="30694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2000" b="1" dirty="0">
                <a:solidFill>
                  <a:schemeClr val="bg1"/>
                </a:solidFill>
                <a:latin typeface="midtsans" panose="02000503040000020004" pitchFamily="50" charset="0"/>
              </a:rPr>
              <a:t>Drift-fasen</a:t>
            </a:r>
          </a:p>
        </p:txBody>
      </p:sp>
      <p:sp>
        <p:nvSpPr>
          <p:cNvPr id="3" name="Ellipse 2">
            <a:extLst>
              <a:ext uri="{FF2B5EF4-FFF2-40B4-BE49-F238E27FC236}">
                <a16:creationId xmlns:a16="http://schemas.microsoft.com/office/drawing/2014/main" id="{5B337C6D-06C6-D22D-9610-2024A48DD6B6}"/>
              </a:ext>
            </a:extLst>
          </p:cNvPr>
          <p:cNvSpPr/>
          <p:nvPr/>
        </p:nvSpPr>
        <p:spPr>
          <a:xfrm>
            <a:off x="216000" y="1491630"/>
            <a:ext cx="1440160" cy="1440160"/>
          </a:xfrm>
          <a:prstGeom prst="ellipse">
            <a:avLst/>
          </a:prstGeom>
          <a:noFill/>
          <a:ln w="1270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1880261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ktangel 5">
            <a:extLst>
              <a:ext uri="{FF2B5EF4-FFF2-40B4-BE49-F238E27FC236}">
                <a16:creationId xmlns:a16="http://schemas.microsoft.com/office/drawing/2014/main" id="{6F2E2AF4-BC29-BA9B-728B-5595AC341B94}"/>
              </a:ext>
            </a:extLst>
          </p:cNvPr>
          <p:cNvSpPr/>
          <p:nvPr/>
        </p:nvSpPr>
        <p:spPr>
          <a:xfrm>
            <a:off x="0" y="-2"/>
            <a:ext cx="9144000" cy="5143502"/>
          </a:xfrm>
          <a:prstGeom prst="rect">
            <a:avLst/>
          </a:prstGeom>
          <a:solidFill>
            <a:srgbClr val="00538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7" name="Google Shape;33;p141">
            <a:extLst>
              <a:ext uri="{FF2B5EF4-FFF2-40B4-BE49-F238E27FC236}">
                <a16:creationId xmlns:a16="http://schemas.microsoft.com/office/drawing/2014/main" id="{9B3458CC-F112-4139-A851-E927F8C8B878}"/>
              </a:ext>
            </a:extLst>
          </p:cNvPr>
          <p:cNvSpPr/>
          <p:nvPr/>
        </p:nvSpPr>
        <p:spPr>
          <a:xfrm rot="5400000">
            <a:off x="4646289" y="645789"/>
            <a:ext cx="5143502" cy="3851920"/>
          </a:xfrm>
          <a:prstGeom prst="rect">
            <a:avLst/>
          </a:prstGeom>
          <a:solidFill>
            <a:srgbClr val="005387"/>
          </a:solidFill>
          <a:ln>
            <a:noFill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67" b="0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" name="Tekstfelt 7"/>
          <p:cNvSpPr txBox="1"/>
          <p:nvPr/>
        </p:nvSpPr>
        <p:spPr>
          <a:xfrm>
            <a:off x="8466892" y="123477"/>
            <a:ext cx="677108" cy="4896543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da-DK" sz="3200" b="1" dirty="0">
                <a:solidFill>
                  <a:schemeClr val="bg1"/>
                </a:solidFill>
                <a:latin typeface="midtsans" panose="02000503040000020004" pitchFamily="50" charset="0"/>
              </a:rPr>
              <a:t>Fra idé til idriftsættelse</a:t>
            </a:r>
          </a:p>
        </p:txBody>
      </p:sp>
      <p:sp>
        <p:nvSpPr>
          <p:cNvPr id="2" name="Tekstfelt 1"/>
          <p:cNvSpPr txBox="1"/>
          <p:nvPr/>
        </p:nvSpPr>
        <p:spPr>
          <a:xfrm>
            <a:off x="5450021" y="1059582"/>
            <a:ext cx="302433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da-DK" sz="1400" dirty="0">
                <a:solidFill>
                  <a:schemeClr val="bg1"/>
                </a:solidFill>
                <a:latin typeface="+mj-lt"/>
              </a:rPr>
              <a:t>Forbedringer</a:t>
            </a:r>
          </a:p>
          <a:p>
            <a:pPr marL="285750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endParaRPr lang="da-DK" sz="1400" dirty="0">
              <a:solidFill>
                <a:schemeClr val="bg1"/>
              </a:solidFill>
              <a:latin typeface="+mj-lt"/>
            </a:endParaRPr>
          </a:p>
          <a:p>
            <a:pPr marL="285750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da-DK" sz="1400" dirty="0">
                <a:solidFill>
                  <a:schemeClr val="bg1"/>
                </a:solidFill>
                <a:latin typeface="+mj-lt"/>
              </a:rPr>
              <a:t>Ændring af fagsystem</a:t>
            </a:r>
          </a:p>
        </p:txBody>
      </p:sp>
      <p:cxnSp>
        <p:nvCxnSpPr>
          <p:cNvPr id="5" name="Lige forbindelse 4">
            <a:extLst>
              <a:ext uri="{FF2B5EF4-FFF2-40B4-BE49-F238E27FC236}">
                <a16:creationId xmlns:a16="http://schemas.microsoft.com/office/drawing/2014/main" id="{7C81B0BC-5842-709C-9945-364C5F4BB5CE}"/>
              </a:ext>
            </a:extLst>
          </p:cNvPr>
          <p:cNvCxnSpPr/>
          <p:nvPr/>
        </p:nvCxnSpPr>
        <p:spPr>
          <a:xfrm>
            <a:off x="8489814" y="555526"/>
            <a:ext cx="0" cy="4043486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Diagram 8">
            <a:extLst>
              <a:ext uri="{FF2B5EF4-FFF2-40B4-BE49-F238E27FC236}">
                <a16:creationId xmlns:a16="http://schemas.microsoft.com/office/drawing/2014/main" id="{12FC9B39-0127-147C-3582-7EC67664DA2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11026747"/>
              </p:ext>
            </p:extLst>
          </p:nvPr>
        </p:nvGraphicFramePr>
        <p:xfrm>
          <a:off x="51651" y="231489"/>
          <a:ext cx="5188779" cy="46805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0" name="Tekstfelt 9">
            <a:extLst>
              <a:ext uri="{FF2B5EF4-FFF2-40B4-BE49-F238E27FC236}">
                <a16:creationId xmlns:a16="http://schemas.microsoft.com/office/drawing/2014/main" id="{A6B66598-AF8E-1FD7-1A83-9455AA0D2EF3}"/>
              </a:ext>
            </a:extLst>
          </p:cNvPr>
          <p:cNvSpPr txBox="1"/>
          <p:nvPr/>
        </p:nvSpPr>
        <p:spPr>
          <a:xfrm>
            <a:off x="5341685" y="555526"/>
            <a:ext cx="30694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2000" b="1" dirty="0" err="1">
                <a:solidFill>
                  <a:schemeClr val="bg1"/>
                </a:solidFill>
                <a:latin typeface="midtsans" panose="02000503040000020004" pitchFamily="50" charset="0"/>
              </a:rPr>
              <a:t>Foranalyse</a:t>
            </a:r>
            <a:r>
              <a:rPr lang="da-DK" sz="2000" b="1" dirty="0">
                <a:solidFill>
                  <a:schemeClr val="bg1"/>
                </a:solidFill>
                <a:latin typeface="midtsans" panose="02000503040000020004" pitchFamily="50" charset="0"/>
              </a:rPr>
              <a:t>-fasen igen!</a:t>
            </a:r>
          </a:p>
        </p:txBody>
      </p:sp>
      <p:sp>
        <p:nvSpPr>
          <p:cNvPr id="3" name="Ellipse 2">
            <a:extLst>
              <a:ext uri="{FF2B5EF4-FFF2-40B4-BE49-F238E27FC236}">
                <a16:creationId xmlns:a16="http://schemas.microsoft.com/office/drawing/2014/main" id="{A25BA63C-5F47-7BFB-F32D-84464F50DF42}"/>
              </a:ext>
            </a:extLst>
          </p:cNvPr>
          <p:cNvSpPr/>
          <p:nvPr/>
        </p:nvSpPr>
        <p:spPr>
          <a:xfrm>
            <a:off x="1880432" y="172281"/>
            <a:ext cx="1539439" cy="1539439"/>
          </a:xfrm>
          <a:prstGeom prst="ellipse">
            <a:avLst/>
          </a:prstGeom>
          <a:noFill/>
          <a:ln w="1270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1420124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14B2666F-74BE-E5C6-FF00-7A7EA502CE6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algn="l"/>
            <a:r>
              <a:rPr lang="da-DK" dirty="0"/>
              <a:t>RPA i</a:t>
            </a:r>
            <a:br>
              <a:rPr lang="da-DK" dirty="0"/>
            </a:br>
            <a:r>
              <a:rPr lang="da-DK" dirty="0"/>
              <a:t>teknisk</a:t>
            </a:r>
            <a:br>
              <a:rPr lang="da-DK" dirty="0"/>
            </a:br>
            <a:r>
              <a:rPr lang="da-DK" dirty="0" err="1"/>
              <a:t>forvatning</a:t>
            </a:r>
            <a:endParaRPr lang="da-DK" dirty="0"/>
          </a:p>
        </p:txBody>
      </p:sp>
      <p:pic>
        <p:nvPicPr>
          <p:cNvPr id="2" name="Billede 1">
            <a:extLst>
              <a:ext uri="{FF2B5EF4-FFF2-40B4-BE49-F238E27FC236}">
                <a16:creationId xmlns:a16="http://schemas.microsoft.com/office/drawing/2014/main" id="{5FED24DD-A6D3-B14E-5198-FA4A116E4860}"/>
              </a:ext>
            </a:extLst>
          </p:cNvPr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563" y="411510"/>
            <a:ext cx="3798426" cy="3798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39369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ktangel 5">
            <a:extLst>
              <a:ext uri="{FF2B5EF4-FFF2-40B4-BE49-F238E27FC236}">
                <a16:creationId xmlns:a16="http://schemas.microsoft.com/office/drawing/2014/main" id="{67034F81-33E1-422B-240C-958F18876BA4}"/>
              </a:ext>
            </a:extLst>
          </p:cNvPr>
          <p:cNvSpPr/>
          <p:nvPr/>
        </p:nvSpPr>
        <p:spPr>
          <a:xfrm>
            <a:off x="3144982" y="0"/>
            <a:ext cx="5999018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F7AE6F41-8A41-F647-F05C-0FAFA96B61C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64297" y="825135"/>
            <a:ext cx="2818690" cy="1242311"/>
          </a:xfrm>
        </p:spPr>
        <p:txBody>
          <a:bodyPr anchor="b">
            <a:normAutofit/>
          </a:bodyPr>
          <a:lstStyle/>
          <a:p>
            <a:pPr algn="ctr"/>
            <a:r>
              <a:rPr lang="da-DK" dirty="0"/>
              <a:t>Roller –</a:t>
            </a:r>
            <a:br>
              <a:rPr lang="da-DK" dirty="0"/>
            </a:br>
            <a:r>
              <a:rPr lang="da-DK" dirty="0"/>
              <a:t>hvem gør hvad?</a:t>
            </a:r>
            <a:endParaRPr lang="da-DK" sz="2100" i="1" dirty="0"/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CEB4086A-53F3-B74E-7ED9-DB9CB01A0602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pPr marL="0" indent="0">
              <a:buNone/>
            </a:pPr>
            <a:r>
              <a:rPr lang="da-DK" dirty="0"/>
              <a:t> </a:t>
            </a:r>
          </a:p>
        </p:txBody>
      </p:sp>
      <p:grpSp>
        <p:nvGrpSpPr>
          <p:cNvPr id="2" name="Gruppe 1">
            <a:extLst>
              <a:ext uri="{FF2B5EF4-FFF2-40B4-BE49-F238E27FC236}">
                <a16:creationId xmlns:a16="http://schemas.microsoft.com/office/drawing/2014/main" id="{6808DD1B-CA09-4A76-F1DE-DDCA7F6A2EFC}"/>
              </a:ext>
            </a:extLst>
          </p:cNvPr>
          <p:cNvGrpSpPr/>
          <p:nvPr/>
        </p:nvGrpSpPr>
        <p:grpSpPr>
          <a:xfrm>
            <a:off x="3166280" y="1680254"/>
            <a:ext cx="2240287" cy="1987451"/>
            <a:chOff x="993172" y="852556"/>
            <a:chExt cx="2558347" cy="2307177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63114B22-704C-E284-A200-10B69A3E8CA3}"/>
                </a:ext>
              </a:extLst>
            </p:cNvPr>
            <p:cNvSpPr/>
            <p:nvPr/>
          </p:nvSpPr>
          <p:spPr>
            <a:xfrm>
              <a:off x="2931457" y="1769730"/>
              <a:ext cx="405000" cy="405000"/>
            </a:xfrm>
            <a:prstGeom prst="ellipse">
              <a:avLst/>
            </a:prstGeom>
            <a:noFill/>
            <a:ln w="76200">
              <a:solidFill>
                <a:srgbClr val="00824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14325"/>
              <a:endParaRPr lang="da-DK" sz="105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5" name="Arc 4">
              <a:extLst>
                <a:ext uri="{FF2B5EF4-FFF2-40B4-BE49-F238E27FC236}">
                  <a16:creationId xmlns:a16="http://schemas.microsoft.com/office/drawing/2014/main" id="{61BD936A-D496-37C2-5DE0-4C35E7B493CF}"/>
                </a:ext>
              </a:extLst>
            </p:cNvPr>
            <p:cNvSpPr/>
            <p:nvPr/>
          </p:nvSpPr>
          <p:spPr>
            <a:xfrm>
              <a:off x="2679969" y="2174730"/>
              <a:ext cx="853666" cy="985003"/>
            </a:xfrm>
            <a:prstGeom prst="arc">
              <a:avLst>
                <a:gd name="adj1" fmla="val 12425222"/>
                <a:gd name="adj2" fmla="val 19962855"/>
              </a:avLst>
            </a:prstGeom>
            <a:ln w="57150">
              <a:solidFill>
                <a:srgbClr val="0082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14325"/>
              <a:endParaRPr lang="da-DK" sz="105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7" name="Oval Callout 6">
              <a:extLst>
                <a:ext uri="{FF2B5EF4-FFF2-40B4-BE49-F238E27FC236}">
                  <a16:creationId xmlns:a16="http://schemas.microsoft.com/office/drawing/2014/main" id="{F407A0ED-C75D-BAF2-1538-2D350B36FA7B}"/>
                </a:ext>
              </a:extLst>
            </p:cNvPr>
            <p:cNvSpPr/>
            <p:nvPr/>
          </p:nvSpPr>
          <p:spPr>
            <a:xfrm>
              <a:off x="993172" y="852556"/>
              <a:ext cx="1878802" cy="939747"/>
            </a:xfrm>
            <a:prstGeom prst="wedgeEllipseCallout">
              <a:avLst>
                <a:gd name="adj1" fmla="val 50603"/>
                <a:gd name="adj2" fmla="val 54971"/>
              </a:avLst>
            </a:prstGeom>
            <a:solidFill>
              <a:srgbClr val="0053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14325"/>
              <a:r>
                <a:rPr lang="da-DK" sz="1050" b="1" dirty="0">
                  <a:solidFill>
                    <a:prstClr val="white"/>
                  </a:solidFill>
                  <a:latin typeface="Calibri"/>
                </a:rPr>
                <a:t>Proceskonsulent</a:t>
              </a:r>
            </a:p>
            <a:p>
              <a:pPr algn="ctr" defTabSz="514325"/>
              <a:r>
                <a:rPr lang="da-DK" sz="1050" dirty="0">
                  <a:solidFill>
                    <a:prstClr val="white"/>
                  </a:solidFill>
                  <a:latin typeface="Calibri"/>
                </a:rPr>
                <a:t>- den der udfordrer svarene</a:t>
              </a:r>
            </a:p>
          </p:txBody>
        </p:sp>
        <p:sp>
          <p:nvSpPr>
            <p:cNvPr id="8" name="TextBox 10">
              <a:extLst>
                <a:ext uri="{FF2B5EF4-FFF2-40B4-BE49-F238E27FC236}">
                  <a16:creationId xmlns:a16="http://schemas.microsoft.com/office/drawing/2014/main" id="{1C639830-D91D-673E-D215-DCC6AC67FB4D}"/>
                </a:ext>
              </a:extLst>
            </p:cNvPr>
            <p:cNvSpPr txBox="1"/>
            <p:nvPr/>
          </p:nvSpPr>
          <p:spPr>
            <a:xfrm>
              <a:off x="2767858" y="2259230"/>
              <a:ext cx="783661" cy="2947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514325"/>
              <a:r>
                <a:rPr lang="da-DK" sz="1050" b="1" dirty="0">
                  <a:solidFill>
                    <a:prstClr val="black"/>
                  </a:solidFill>
                  <a:latin typeface="Calibri" panose="020F0502020204030204"/>
                </a:rPr>
                <a:t>[Nicol]</a:t>
              </a:r>
            </a:p>
          </p:txBody>
        </p:sp>
      </p:grpSp>
      <p:grpSp>
        <p:nvGrpSpPr>
          <p:cNvPr id="9" name="Gruppe 8">
            <a:extLst>
              <a:ext uri="{FF2B5EF4-FFF2-40B4-BE49-F238E27FC236}">
                <a16:creationId xmlns:a16="http://schemas.microsoft.com/office/drawing/2014/main" id="{A510975E-3134-8CDA-D37E-3A5598BD83F5}"/>
              </a:ext>
            </a:extLst>
          </p:cNvPr>
          <p:cNvGrpSpPr/>
          <p:nvPr/>
        </p:nvGrpSpPr>
        <p:grpSpPr>
          <a:xfrm>
            <a:off x="6536755" y="1858447"/>
            <a:ext cx="2567208" cy="1797720"/>
            <a:chOff x="5150537" y="1176647"/>
            <a:chExt cx="2967409" cy="2396960"/>
          </a:xfrm>
        </p:grpSpPr>
        <p:sp>
          <p:nvSpPr>
            <p:cNvPr id="10" name="Oval 7">
              <a:extLst>
                <a:ext uri="{FF2B5EF4-FFF2-40B4-BE49-F238E27FC236}">
                  <a16:creationId xmlns:a16="http://schemas.microsoft.com/office/drawing/2014/main" id="{D4D8F199-ABBA-3678-16AC-EEB643091F96}"/>
                </a:ext>
              </a:extLst>
            </p:cNvPr>
            <p:cNvSpPr/>
            <p:nvPr/>
          </p:nvSpPr>
          <p:spPr>
            <a:xfrm>
              <a:off x="5402025" y="2152186"/>
              <a:ext cx="404999" cy="436417"/>
            </a:xfrm>
            <a:prstGeom prst="ellipse">
              <a:avLst/>
            </a:prstGeom>
            <a:noFill/>
            <a:ln w="76200">
              <a:solidFill>
                <a:srgbClr val="00824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14325"/>
              <a:endParaRPr lang="da-DK" sz="105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1" name="Oval Callout 8">
              <a:extLst>
                <a:ext uri="{FF2B5EF4-FFF2-40B4-BE49-F238E27FC236}">
                  <a16:creationId xmlns:a16="http://schemas.microsoft.com/office/drawing/2014/main" id="{20082668-B414-7C89-26C1-E00D1D9BF2A2}"/>
                </a:ext>
              </a:extLst>
            </p:cNvPr>
            <p:cNvSpPr/>
            <p:nvPr/>
          </p:nvSpPr>
          <p:spPr>
            <a:xfrm>
              <a:off x="5856218" y="1176647"/>
              <a:ext cx="2261728" cy="1068737"/>
            </a:xfrm>
            <a:prstGeom prst="wedgeEllipseCallout">
              <a:avLst>
                <a:gd name="adj1" fmla="val -48212"/>
                <a:gd name="adj2" fmla="val 44354"/>
              </a:avLst>
            </a:prstGeom>
            <a:solidFill>
              <a:srgbClr val="0053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14325"/>
              <a:r>
                <a:rPr lang="da-DK" sz="1050" b="1" dirty="0">
                  <a:solidFill>
                    <a:prstClr val="white"/>
                  </a:solidFill>
                  <a:latin typeface="Calibri"/>
                </a:rPr>
                <a:t>Forretnings-</a:t>
              </a:r>
              <a:br>
                <a:rPr lang="da-DK" sz="1050" b="1" dirty="0">
                  <a:solidFill>
                    <a:prstClr val="white"/>
                  </a:solidFill>
                  <a:latin typeface="Calibri"/>
                </a:rPr>
              </a:br>
              <a:r>
                <a:rPr lang="da-DK" sz="1050" b="1" dirty="0">
                  <a:solidFill>
                    <a:prstClr val="white"/>
                  </a:solidFill>
                  <a:latin typeface="Calibri"/>
                </a:rPr>
                <a:t>projektleder</a:t>
              </a:r>
            </a:p>
            <a:p>
              <a:pPr algn="ctr" defTabSz="514325"/>
              <a:r>
                <a:rPr lang="da-DK" sz="1050" dirty="0">
                  <a:solidFill>
                    <a:prstClr val="white"/>
                  </a:solidFill>
                  <a:latin typeface="Calibri"/>
                </a:rPr>
                <a:t>- den der bistår jer fra idé til næste spadestik</a:t>
              </a:r>
            </a:p>
          </p:txBody>
        </p:sp>
        <p:sp>
          <p:nvSpPr>
            <p:cNvPr id="12" name="Arc 9">
              <a:extLst>
                <a:ext uri="{FF2B5EF4-FFF2-40B4-BE49-F238E27FC236}">
                  <a16:creationId xmlns:a16="http://schemas.microsoft.com/office/drawing/2014/main" id="{56D99B08-39AB-5246-780C-ACB3A02663B1}"/>
                </a:ext>
              </a:extLst>
            </p:cNvPr>
            <p:cNvSpPr/>
            <p:nvPr/>
          </p:nvSpPr>
          <p:spPr>
            <a:xfrm>
              <a:off x="5150537" y="2588604"/>
              <a:ext cx="853666" cy="985003"/>
            </a:xfrm>
            <a:prstGeom prst="arc">
              <a:avLst>
                <a:gd name="adj1" fmla="val 12425222"/>
                <a:gd name="adj2" fmla="val 19962855"/>
              </a:avLst>
            </a:prstGeom>
            <a:ln w="57150">
              <a:solidFill>
                <a:srgbClr val="0082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14325"/>
              <a:endParaRPr lang="da-DK" sz="105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" name="TextBox 11">
              <a:extLst>
                <a:ext uri="{FF2B5EF4-FFF2-40B4-BE49-F238E27FC236}">
                  <a16:creationId xmlns:a16="http://schemas.microsoft.com/office/drawing/2014/main" id="{54DA8E16-60FB-DD25-C9C8-6712562282F4}"/>
                </a:ext>
              </a:extLst>
            </p:cNvPr>
            <p:cNvSpPr txBox="1"/>
            <p:nvPr/>
          </p:nvSpPr>
          <p:spPr>
            <a:xfrm>
              <a:off x="5218954" y="2727048"/>
              <a:ext cx="873953" cy="338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514325"/>
              <a:r>
                <a:rPr lang="da-DK" sz="1050" b="1" dirty="0">
                  <a:solidFill>
                    <a:prstClr val="black"/>
                  </a:solidFill>
                  <a:latin typeface="Calibri" panose="020F0502020204030204"/>
                </a:rPr>
                <a:t>Kristian</a:t>
              </a:r>
            </a:p>
          </p:txBody>
        </p:sp>
      </p:grpSp>
      <p:grpSp>
        <p:nvGrpSpPr>
          <p:cNvPr id="14" name="Gruppe 13">
            <a:extLst>
              <a:ext uri="{FF2B5EF4-FFF2-40B4-BE49-F238E27FC236}">
                <a16:creationId xmlns:a16="http://schemas.microsoft.com/office/drawing/2014/main" id="{1C4096F3-C1BB-716E-C6B0-0528A3D643FD}"/>
              </a:ext>
            </a:extLst>
          </p:cNvPr>
          <p:cNvGrpSpPr/>
          <p:nvPr/>
        </p:nvGrpSpPr>
        <p:grpSpPr>
          <a:xfrm>
            <a:off x="6309710" y="265628"/>
            <a:ext cx="2541812" cy="1848669"/>
            <a:chOff x="4018242" y="94928"/>
            <a:chExt cx="3389082" cy="2464892"/>
          </a:xfrm>
        </p:grpSpPr>
        <p:sp>
          <p:nvSpPr>
            <p:cNvPr id="16" name="Oval 12">
              <a:extLst>
                <a:ext uri="{FF2B5EF4-FFF2-40B4-BE49-F238E27FC236}">
                  <a16:creationId xmlns:a16="http://schemas.microsoft.com/office/drawing/2014/main" id="{25ED7683-C7C2-F4E6-6353-33D8DF957E9D}"/>
                </a:ext>
              </a:extLst>
            </p:cNvPr>
            <p:cNvSpPr/>
            <p:nvPr/>
          </p:nvSpPr>
          <p:spPr>
            <a:xfrm>
              <a:off x="4269730" y="1169817"/>
              <a:ext cx="405000" cy="405000"/>
            </a:xfrm>
            <a:prstGeom prst="ellipse">
              <a:avLst/>
            </a:prstGeom>
            <a:noFill/>
            <a:ln w="76200">
              <a:solidFill>
                <a:srgbClr val="00824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14325"/>
              <a:endParaRPr lang="da-DK" sz="105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7" name="Arc 13">
              <a:extLst>
                <a:ext uri="{FF2B5EF4-FFF2-40B4-BE49-F238E27FC236}">
                  <a16:creationId xmlns:a16="http://schemas.microsoft.com/office/drawing/2014/main" id="{21EC1B11-F0FB-EDE5-D0C7-366187E6ADA4}"/>
                </a:ext>
              </a:extLst>
            </p:cNvPr>
            <p:cNvSpPr/>
            <p:nvPr/>
          </p:nvSpPr>
          <p:spPr>
            <a:xfrm>
              <a:off x="4018242" y="1574817"/>
              <a:ext cx="853666" cy="985003"/>
            </a:xfrm>
            <a:prstGeom prst="arc">
              <a:avLst>
                <a:gd name="adj1" fmla="val 12425222"/>
                <a:gd name="adj2" fmla="val 19962855"/>
              </a:avLst>
            </a:prstGeom>
            <a:ln w="57150">
              <a:solidFill>
                <a:srgbClr val="0082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14325"/>
              <a:endParaRPr lang="da-DK" sz="105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" name="Oval Callout 14">
              <a:extLst>
                <a:ext uri="{FF2B5EF4-FFF2-40B4-BE49-F238E27FC236}">
                  <a16:creationId xmlns:a16="http://schemas.microsoft.com/office/drawing/2014/main" id="{B859FD03-2D21-2810-CFE5-A6066B241DB0}"/>
                </a:ext>
              </a:extLst>
            </p:cNvPr>
            <p:cNvSpPr/>
            <p:nvPr/>
          </p:nvSpPr>
          <p:spPr>
            <a:xfrm>
              <a:off x="4778491" y="94928"/>
              <a:ext cx="2628833" cy="939747"/>
            </a:xfrm>
            <a:prstGeom prst="wedgeEllipseCallout">
              <a:avLst>
                <a:gd name="adj1" fmla="val -47865"/>
                <a:gd name="adj2" fmla="val 68673"/>
              </a:avLst>
            </a:prstGeom>
            <a:solidFill>
              <a:srgbClr val="0053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14325"/>
              <a:r>
                <a:rPr lang="da-DK" sz="1050" b="1" dirty="0">
                  <a:solidFill>
                    <a:prstClr val="white"/>
                  </a:solidFill>
                  <a:latin typeface="Calibri"/>
                </a:rPr>
                <a:t>Procesejer</a:t>
              </a:r>
            </a:p>
            <a:p>
              <a:pPr algn="ctr" defTabSz="514325"/>
              <a:r>
                <a:rPr lang="da-DK" sz="1050" dirty="0">
                  <a:solidFill>
                    <a:prstClr val="white"/>
                  </a:solidFill>
                  <a:latin typeface="Calibri"/>
                </a:rPr>
                <a:t>- den der godkender og har ansvaret</a:t>
              </a:r>
            </a:p>
          </p:txBody>
        </p:sp>
        <p:sp>
          <p:nvSpPr>
            <p:cNvPr id="19" name="TextBox 15">
              <a:extLst>
                <a:ext uri="{FF2B5EF4-FFF2-40B4-BE49-F238E27FC236}">
                  <a16:creationId xmlns:a16="http://schemas.microsoft.com/office/drawing/2014/main" id="{C0663A38-16CD-32FC-D0B9-159032929BE3}"/>
                </a:ext>
              </a:extLst>
            </p:cNvPr>
            <p:cNvSpPr txBox="1"/>
            <p:nvPr/>
          </p:nvSpPr>
          <p:spPr>
            <a:xfrm>
              <a:off x="4124005" y="1688839"/>
              <a:ext cx="898936" cy="338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514325"/>
              <a:r>
                <a:rPr lang="da-DK" sz="1050" b="1" dirty="0">
                  <a:solidFill>
                    <a:prstClr val="black"/>
                  </a:solidFill>
                  <a:latin typeface="Calibri" panose="020F0502020204030204"/>
                </a:rPr>
                <a:t>[Leder]</a:t>
              </a:r>
            </a:p>
          </p:txBody>
        </p:sp>
      </p:grpSp>
      <p:grpSp>
        <p:nvGrpSpPr>
          <p:cNvPr id="20" name="Gruppe 19">
            <a:extLst>
              <a:ext uri="{FF2B5EF4-FFF2-40B4-BE49-F238E27FC236}">
                <a16:creationId xmlns:a16="http://schemas.microsoft.com/office/drawing/2014/main" id="{D03117FF-D00E-5481-1485-BA92C677204A}"/>
              </a:ext>
            </a:extLst>
          </p:cNvPr>
          <p:cNvGrpSpPr/>
          <p:nvPr/>
        </p:nvGrpSpPr>
        <p:grpSpPr>
          <a:xfrm>
            <a:off x="5595095" y="3378997"/>
            <a:ext cx="2371157" cy="1394909"/>
            <a:chOff x="2862002" y="2989659"/>
            <a:chExt cx="3161543" cy="1859877"/>
          </a:xfrm>
        </p:grpSpPr>
        <p:sp>
          <p:nvSpPr>
            <p:cNvPr id="21" name="Oval 16">
              <a:extLst>
                <a:ext uri="{FF2B5EF4-FFF2-40B4-BE49-F238E27FC236}">
                  <a16:creationId xmlns:a16="http://schemas.microsoft.com/office/drawing/2014/main" id="{E54BABD9-5260-AF59-F28A-52A5245E4615}"/>
                </a:ext>
              </a:extLst>
            </p:cNvPr>
            <p:cNvSpPr/>
            <p:nvPr/>
          </p:nvSpPr>
          <p:spPr>
            <a:xfrm>
              <a:off x="3113490" y="3459533"/>
              <a:ext cx="405000" cy="405000"/>
            </a:xfrm>
            <a:prstGeom prst="ellipse">
              <a:avLst/>
            </a:prstGeom>
            <a:noFill/>
            <a:ln w="76200">
              <a:solidFill>
                <a:srgbClr val="00824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14325"/>
              <a:endParaRPr lang="da-DK" sz="105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2" name="Arc 17">
              <a:extLst>
                <a:ext uri="{FF2B5EF4-FFF2-40B4-BE49-F238E27FC236}">
                  <a16:creationId xmlns:a16="http://schemas.microsoft.com/office/drawing/2014/main" id="{DA2D5DFF-BF7E-3B17-8E0B-9D25236AE40A}"/>
                </a:ext>
              </a:extLst>
            </p:cNvPr>
            <p:cNvSpPr/>
            <p:nvPr/>
          </p:nvSpPr>
          <p:spPr>
            <a:xfrm>
              <a:off x="2862002" y="3864533"/>
              <a:ext cx="853666" cy="985003"/>
            </a:xfrm>
            <a:prstGeom prst="arc">
              <a:avLst>
                <a:gd name="adj1" fmla="val 12425222"/>
                <a:gd name="adj2" fmla="val 19962855"/>
              </a:avLst>
            </a:prstGeom>
            <a:ln w="57150">
              <a:solidFill>
                <a:srgbClr val="0082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14325"/>
              <a:endParaRPr lang="da-DK" sz="105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23" name="Oval Callout 18">
              <a:extLst>
                <a:ext uri="{FF2B5EF4-FFF2-40B4-BE49-F238E27FC236}">
                  <a16:creationId xmlns:a16="http://schemas.microsoft.com/office/drawing/2014/main" id="{5AC2C883-6B78-E755-BD05-B741DC6D6F8D}"/>
                </a:ext>
              </a:extLst>
            </p:cNvPr>
            <p:cNvSpPr/>
            <p:nvPr/>
          </p:nvSpPr>
          <p:spPr>
            <a:xfrm flipH="1">
              <a:off x="4011264" y="2989659"/>
              <a:ext cx="2012281" cy="939747"/>
            </a:xfrm>
            <a:prstGeom prst="wedgeEllipseCallout">
              <a:avLst>
                <a:gd name="adj1" fmla="val 64399"/>
                <a:gd name="adj2" fmla="val 33542"/>
              </a:avLst>
            </a:prstGeom>
            <a:solidFill>
              <a:srgbClr val="0053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14325"/>
              <a:r>
                <a:rPr lang="da-DK" sz="1050" b="1" dirty="0">
                  <a:solidFill>
                    <a:prstClr val="white"/>
                  </a:solidFill>
                  <a:latin typeface="Calibri"/>
                </a:rPr>
                <a:t>RPA-udvikler</a:t>
              </a:r>
            </a:p>
            <a:p>
              <a:pPr algn="ctr" defTabSz="514325"/>
              <a:r>
                <a:rPr lang="da-DK" sz="1050" dirty="0">
                  <a:solidFill>
                    <a:prstClr val="white"/>
                  </a:solidFill>
                  <a:latin typeface="Calibri"/>
                </a:rPr>
                <a:t>- den der koder robotten</a:t>
              </a:r>
            </a:p>
          </p:txBody>
        </p:sp>
        <p:sp>
          <p:nvSpPr>
            <p:cNvPr id="24" name="TextBox 19">
              <a:extLst>
                <a:ext uri="{FF2B5EF4-FFF2-40B4-BE49-F238E27FC236}">
                  <a16:creationId xmlns:a16="http://schemas.microsoft.com/office/drawing/2014/main" id="{5FC371A5-4FCA-1EBC-F600-1EB346E8B727}"/>
                </a:ext>
              </a:extLst>
            </p:cNvPr>
            <p:cNvSpPr txBox="1"/>
            <p:nvPr/>
          </p:nvSpPr>
          <p:spPr>
            <a:xfrm>
              <a:off x="2949891" y="3951667"/>
              <a:ext cx="1061372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514325"/>
              <a:r>
                <a:rPr lang="da-DK" sz="1050" b="1" dirty="0">
                  <a:solidFill>
                    <a:prstClr val="black"/>
                  </a:solidFill>
                  <a:latin typeface="Calibri" panose="020F0502020204030204"/>
                </a:rPr>
                <a:t>Pia P./</a:t>
              </a:r>
              <a:br>
                <a:rPr lang="da-DK" sz="1050" b="1" dirty="0">
                  <a:solidFill>
                    <a:prstClr val="black"/>
                  </a:solidFill>
                  <a:latin typeface="Calibri" panose="020F0502020204030204"/>
                </a:rPr>
              </a:br>
              <a:r>
                <a:rPr lang="da-DK" sz="1050" b="1" dirty="0">
                  <a:solidFill>
                    <a:prstClr val="black"/>
                  </a:solidFill>
                  <a:latin typeface="Calibri" panose="020F0502020204030204"/>
                </a:rPr>
                <a:t>Morten/</a:t>
              </a:r>
            </a:p>
            <a:p>
              <a:pPr defTabSz="514325"/>
              <a:r>
                <a:rPr lang="da-DK" sz="1050" b="1" dirty="0">
                  <a:solidFill>
                    <a:prstClr val="black"/>
                  </a:solidFill>
                  <a:latin typeface="Calibri" panose="020F0502020204030204"/>
                </a:rPr>
                <a:t>Allan</a:t>
              </a:r>
            </a:p>
          </p:txBody>
        </p:sp>
      </p:grpSp>
      <p:grpSp>
        <p:nvGrpSpPr>
          <p:cNvPr id="25" name="Gruppe 24">
            <a:extLst>
              <a:ext uri="{FF2B5EF4-FFF2-40B4-BE49-F238E27FC236}">
                <a16:creationId xmlns:a16="http://schemas.microsoft.com/office/drawing/2014/main" id="{60CB34FB-BE0E-DF9E-150D-88A64DDB4DCB}"/>
              </a:ext>
            </a:extLst>
          </p:cNvPr>
          <p:cNvGrpSpPr/>
          <p:nvPr/>
        </p:nvGrpSpPr>
        <p:grpSpPr>
          <a:xfrm>
            <a:off x="3449633" y="215790"/>
            <a:ext cx="2567600" cy="1871087"/>
            <a:chOff x="446785" y="664950"/>
            <a:chExt cx="3423467" cy="2494783"/>
          </a:xfrm>
        </p:grpSpPr>
        <p:sp>
          <p:nvSpPr>
            <p:cNvPr id="26" name="Oval 3">
              <a:extLst>
                <a:ext uri="{FF2B5EF4-FFF2-40B4-BE49-F238E27FC236}">
                  <a16:creationId xmlns:a16="http://schemas.microsoft.com/office/drawing/2014/main" id="{C347A09E-2968-9F6F-8379-691D922A6172}"/>
                </a:ext>
              </a:extLst>
            </p:cNvPr>
            <p:cNvSpPr/>
            <p:nvPr/>
          </p:nvSpPr>
          <p:spPr>
            <a:xfrm>
              <a:off x="2931457" y="1769730"/>
              <a:ext cx="405000" cy="405000"/>
            </a:xfrm>
            <a:prstGeom prst="ellipse">
              <a:avLst/>
            </a:prstGeom>
            <a:noFill/>
            <a:ln w="76200">
              <a:solidFill>
                <a:srgbClr val="00824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14325"/>
              <a:endParaRPr lang="da-DK" sz="105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7" name="Arc 4">
              <a:extLst>
                <a:ext uri="{FF2B5EF4-FFF2-40B4-BE49-F238E27FC236}">
                  <a16:creationId xmlns:a16="http://schemas.microsoft.com/office/drawing/2014/main" id="{23965C84-7F54-F648-A5B8-422936B8783A}"/>
                </a:ext>
              </a:extLst>
            </p:cNvPr>
            <p:cNvSpPr/>
            <p:nvPr/>
          </p:nvSpPr>
          <p:spPr>
            <a:xfrm>
              <a:off x="2679969" y="2174730"/>
              <a:ext cx="853666" cy="985003"/>
            </a:xfrm>
            <a:prstGeom prst="arc">
              <a:avLst>
                <a:gd name="adj1" fmla="val 12425222"/>
                <a:gd name="adj2" fmla="val 19962855"/>
              </a:avLst>
            </a:prstGeom>
            <a:ln w="57150">
              <a:solidFill>
                <a:srgbClr val="0082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14325"/>
              <a:endParaRPr lang="da-DK" sz="105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28" name="Oval Callout 6">
              <a:extLst>
                <a:ext uri="{FF2B5EF4-FFF2-40B4-BE49-F238E27FC236}">
                  <a16:creationId xmlns:a16="http://schemas.microsoft.com/office/drawing/2014/main" id="{E793A63B-F4B8-A0F8-70F1-67556CD70786}"/>
                </a:ext>
              </a:extLst>
            </p:cNvPr>
            <p:cNvSpPr/>
            <p:nvPr/>
          </p:nvSpPr>
          <p:spPr>
            <a:xfrm>
              <a:off x="446785" y="664950"/>
              <a:ext cx="2425338" cy="1156817"/>
            </a:xfrm>
            <a:prstGeom prst="wedgeEllipseCallout">
              <a:avLst>
                <a:gd name="adj1" fmla="val 50603"/>
                <a:gd name="adj2" fmla="val 54971"/>
              </a:avLst>
            </a:prstGeom>
            <a:solidFill>
              <a:srgbClr val="0053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14325"/>
              <a:r>
                <a:rPr lang="da-DK" sz="1125" b="1" dirty="0">
                  <a:solidFill>
                    <a:prstClr val="white"/>
                  </a:solidFill>
                  <a:latin typeface="Calibri"/>
                </a:rPr>
                <a:t>Procesekspert</a:t>
              </a:r>
            </a:p>
            <a:p>
              <a:pPr algn="ctr" defTabSz="514325"/>
              <a:r>
                <a:rPr lang="da-DK" sz="1050" dirty="0">
                  <a:solidFill>
                    <a:prstClr val="white"/>
                  </a:solidFill>
                  <a:latin typeface="Calibri"/>
                </a:rPr>
                <a:t>- den der ved hvad og </a:t>
              </a:r>
              <a:r>
                <a:rPr lang="da-DK" sz="1050" dirty="0" err="1">
                  <a:solidFill>
                    <a:prstClr val="white"/>
                  </a:solidFill>
                  <a:latin typeface="Calibri"/>
                </a:rPr>
                <a:t>hvordan…på</a:t>
              </a:r>
              <a:r>
                <a:rPr lang="da-DK" sz="1050" dirty="0">
                  <a:solidFill>
                    <a:prstClr val="white"/>
                  </a:solidFill>
                  <a:latin typeface="Calibri"/>
                </a:rPr>
                <a:t> vegne af teamet </a:t>
              </a:r>
            </a:p>
          </p:txBody>
        </p:sp>
        <p:sp>
          <p:nvSpPr>
            <p:cNvPr id="29" name="TextBox 10">
              <a:extLst>
                <a:ext uri="{FF2B5EF4-FFF2-40B4-BE49-F238E27FC236}">
                  <a16:creationId xmlns:a16="http://schemas.microsoft.com/office/drawing/2014/main" id="{BF7D0542-148A-DD88-D196-A230F316B7F9}"/>
                </a:ext>
              </a:extLst>
            </p:cNvPr>
            <p:cNvSpPr txBox="1"/>
            <p:nvPr/>
          </p:nvSpPr>
          <p:spPr>
            <a:xfrm>
              <a:off x="2457591" y="2389160"/>
              <a:ext cx="1412661" cy="338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514325"/>
              <a:r>
                <a:rPr lang="da-DK" sz="1050" b="1" dirty="0">
                  <a:solidFill>
                    <a:prstClr val="black"/>
                  </a:solidFill>
                  <a:latin typeface="Calibri" panose="020F0502020204030204"/>
                </a:rPr>
                <a:t>[Medarbejder]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4855931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ktangel 5">
            <a:extLst>
              <a:ext uri="{FF2B5EF4-FFF2-40B4-BE49-F238E27FC236}">
                <a16:creationId xmlns:a16="http://schemas.microsoft.com/office/drawing/2014/main" id="{67034F81-33E1-422B-240C-958F18876BA4}"/>
              </a:ext>
            </a:extLst>
          </p:cNvPr>
          <p:cNvSpPr/>
          <p:nvPr/>
        </p:nvSpPr>
        <p:spPr>
          <a:xfrm>
            <a:off x="3144982" y="0"/>
            <a:ext cx="5999018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F7AE6F41-8A41-F647-F05C-0FAFA96B61C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64297" y="825135"/>
            <a:ext cx="2818690" cy="1242311"/>
          </a:xfrm>
        </p:spPr>
        <p:txBody>
          <a:bodyPr anchor="b">
            <a:normAutofit/>
          </a:bodyPr>
          <a:lstStyle/>
          <a:p>
            <a:pPr algn="ctr"/>
            <a:r>
              <a:rPr lang="da-DK" dirty="0"/>
              <a:t>Roller –</a:t>
            </a:r>
            <a:br>
              <a:rPr lang="da-DK" dirty="0"/>
            </a:br>
            <a:r>
              <a:rPr lang="da-DK" dirty="0"/>
              <a:t>hvem gør hvad?</a:t>
            </a:r>
            <a:endParaRPr lang="da-DK" sz="2100" i="1" dirty="0"/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CEB4086A-53F3-B74E-7ED9-DB9CB01A0602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pPr marL="0" indent="0">
              <a:buNone/>
            </a:pPr>
            <a:r>
              <a:rPr lang="da-DK" dirty="0"/>
              <a:t> </a:t>
            </a:r>
          </a:p>
        </p:txBody>
      </p:sp>
      <p:grpSp>
        <p:nvGrpSpPr>
          <p:cNvPr id="2" name="Gruppe 1">
            <a:extLst>
              <a:ext uri="{FF2B5EF4-FFF2-40B4-BE49-F238E27FC236}">
                <a16:creationId xmlns:a16="http://schemas.microsoft.com/office/drawing/2014/main" id="{6808DD1B-CA09-4A76-F1DE-DDCA7F6A2EFC}"/>
              </a:ext>
            </a:extLst>
          </p:cNvPr>
          <p:cNvGrpSpPr/>
          <p:nvPr/>
        </p:nvGrpSpPr>
        <p:grpSpPr>
          <a:xfrm>
            <a:off x="6737793" y="254794"/>
            <a:ext cx="2006381" cy="1929525"/>
            <a:chOff x="2679968" y="919802"/>
            <a:chExt cx="2291233" cy="2239931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63114B22-704C-E284-A200-10B69A3E8CA3}"/>
                </a:ext>
              </a:extLst>
            </p:cNvPr>
            <p:cNvSpPr/>
            <p:nvPr/>
          </p:nvSpPr>
          <p:spPr>
            <a:xfrm>
              <a:off x="2931457" y="1769730"/>
              <a:ext cx="405000" cy="405000"/>
            </a:xfrm>
            <a:prstGeom prst="ellipse">
              <a:avLst/>
            </a:prstGeom>
            <a:noFill/>
            <a:ln w="76200">
              <a:solidFill>
                <a:srgbClr val="00824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14325"/>
              <a:endParaRPr lang="da-DK" sz="105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5" name="Arc 4">
              <a:extLst>
                <a:ext uri="{FF2B5EF4-FFF2-40B4-BE49-F238E27FC236}">
                  <a16:creationId xmlns:a16="http://schemas.microsoft.com/office/drawing/2014/main" id="{61BD936A-D496-37C2-5DE0-4C35E7B493CF}"/>
                </a:ext>
              </a:extLst>
            </p:cNvPr>
            <p:cNvSpPr/>
            <p:nvPr/>
          </p:nvSpPr>
          <p:spPr>
            <a:xfrm>
              <a:off x="2679968" y="2174731"/>
              <a:ext cx="853666" cy="985002"/>
            </a:xfrm>
            <a:prstGeom prst="arc">
              <a:avLst>
                <a:gd name="adj1" fmla="val 12425222"/>
                <a:gd name="adj2" fmla="val 19962855"/>
              </a:avLst>
            </a:prstGeom>
            <a:ln w="57150">
              <a:solidFill>
                <a:srgbClr val="0082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14325"/>
              <a:endParaRPr lang="da-DK" sz="105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7" name="Oval Callout 6">
              <a:extLst>
                <a:ext uri="{FF2B5EF4-FFF2-40B4-BE49-F238E27FC236}">
                  <a16:creationId xmlns:a16="http://schemas.microsoft.com/office/drawing/2014/main" id="{F407A0ED-C75D-BAF2-1538-2D350B36FA7B}"/>
                </a:ext>
              </a:extLst>
            </p:cNvPr>
            <p:cNvSpPr/>
            <p:nvPr/>
          </p:nvSpPr>
          <p:spPr>
            <a:xfrm>
              <a:off x="3196515" y="919802"/>
              <a:ext cx="1774686" cy="710859"/>
            </a:xfrm>
            <a:prstGeom prst="wedgeEllipseCallout">
              <a:avLst>
                <a:gd name="adj1" fmla="val -43006"/>
                <a:gd name="adj2" fmla="val 58365"/>
              </a:avLst>
            </a:prstGeom>
            <a:solidFill>
              <a:srgbClr val="0053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14325"/>
              <a:r>
                <a:rPr lang="da-DK" sz="1050" b="1" dirty="0">
                  <a:solidFill>
                    <a:prstClr val="white"/>
                  </a:solidFill>
                  <a:latin typeface="Calibri"/>
                </a:rPr>
                <a:t>Proceskonsulent</a:t>
              </a:r>
            </a:p>
          </p:txBody>
        </p:sp>
        <p:sp>
          <p:nvSpPr>
            <p:cNvPr id="8" name="TextBox 10">
              <a:extLst>
                <a:ext uri="{FF2B5EF4-FFF2-40B4-BE49-F238E27FC236}">
                  <a16:creationId xmlns:a16="http://schemas.microsoft.com/office/drawing/2014/main" id="{1C639830-D91D-673E-D215-DCC6AC67FB4D}"/>
                </a:ext>
              </a:extLst>
            </p:cNvPr>
            <p:cNvSpPr txBox="1"/>
            <p:nvPr/>
          </p:nvSpPr>
          <p:spPr>
            <a:xfrm>
              <a:off x="2767858" y="2259230"/>
              <a:ext cx="676967" cy="2947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14325"/>
              <a:r>
                <a:rPr lang="da-DK" sz="1050" b="1" dirty="0">
                  <a:solidFill>
                    <a:prstClr val="black"/>
                  </a:solidFill>
                  <a:latin typeface="Calibri" panose="020F0502020204030204"/>
                </a:rPr>
                <a:t>Nicol</a:t>
              </a:r>
            </a:p>
          </p:txBody>
        </p:sp>
      </p:grpSp>
      <p:grpSp>
        <p:nvGrpSpPr>
          <p:cNvPr id="20" name="Gruppe 19">
            <a:extLst>
              <a:ext uri="{FF2B5EF4-FFF2-40B4-BE49-F238E27FC236}">
                <a16:creationId xmlns:a16="http://schemas.microsoft.com/office/drawing/2014/main" id="{D03117FF-D00E-5481-1485-BA92C677204A}"/>
              </a:ext>
            </a:extLst>
          </p:cNvPr>
          <p:cNvGrpSpPr/>
          <p:nvPr/>
        </p:nvGrpSpPr>
        <p:grpSpPr>
          <a:xfrm>
            <a:off x="4407369" y="2586601"/>
            <a:ext cx="2330424" cy="1514618"/>
            <a:chOff x="904031" y="2830047"/>
            <a:chExt cx="3107232" cy="2019489"/>
          </a:xfrm>
        </p:grpSpPr>
        <p:sp>
          <p:nvSpPr>
            <p:cNvPr id="21" name="Oval 16">
              <a:extLst>
                <a:ext uri="{FF2B5EF4-FFF2-40B4-BE49-F238E27FC236}">
                  <a16:creationId xmlns:a16="http://schemas.microsoft.com/office/drawing/2014/main" id="{E54BABD9-5260-AF59-F28A-52A5245E4615}"/>
                </a:ext>
              </a:extLst>
            </p:cNvPr>
            <p:cNvSpPr/>
            <p:nvPr/>
          </p:nvSpPr>
          <p:spPr>
            <a:xfrm>
              <a:off x="3113490" y="3459533"/>
              <a:ext cx="405000" cy="405000"/>
            </a:xfrm>
            <a:prstGeom prst="ellipse">
              <a:avLst/>
            </a:prstGeom>
            <a:noFill/>
            <a:ln w="76200">
              <a:solidFill>
                <a:srgbClr val="00824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14325"/>
              <a:endParaRPr lang="da-DK" sz="105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2" name="Arc 17">
              <a:extLst>
                <a:ext uri="{FF2B5EF4-FFF2-40B4-BE49-F238E27FC236}">
                  <a16:creationId xmlns:a16="http://schemas.microsoft.com/office/drawing/2014/main" id="{DA2D5DFF-BF7E-3B17-8E0B-9D25236AE40A}"/>
                </a:ext>
              </a:extLst>
            </p:cNvPr>
            <p:cNvSpPr/>
            <p:nvPr/>
          </p:nvSpPr>
          <p:spPr>
            <a:xfrm>
              <a:off x="2862002" y="3864533"/>
              <a:ext cx="853666" cy="985003"/>
            </a:xfrm>
            <a:prstGeom prst="arc">
              <a:avLst>
                <a:gd name="adj1" fmla="val 12425222"/>
                <a:gd name="adj2" fmla="val 19962855"/>
              </a:avLst>
            </a:prstGeom>
            <a:ln w="57150">
              <a:solidFill>
                <a:srgbClr val="0082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14325"/>
              <a:endParaRPr lang="da-DK" sz="105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23" name="Oval Callout 18">
              <a:extLst>
                <a:ext uri="{FF2B5EF4-FFF2-40B4-BE49-F238E27FC236}">
                  <a16:creationId xmlns:a16="http://schemas.microsoft.com/office/drawing/2014/main" id="{5AC2C883-6B78-E755-BD05-B741DC6D6F8D}"/>
                </a:ext>
              </a:extLst>
            </p:cNvPr>
            <p:cNvSpPr/>
            <p:nvPr/>
          </p:nvSpPr>
          <p:spPr>
            <a:xfrm flipH="1">
              <a:off x="904031" y="2830047"/>
              <a:ext cx="2012282" cy="743767"/>
            </a:xfrm>
            <a:prstGeom prst="wedgeEllipseCallout">
              <a:avLst>
                <a:gd name="adj1" fmla="val -54941"/>
                <a:gd name="adj2" fmla="val 38509"/>
              </a:avLst>
            </a:prstGeom>
            <a:solidFill>
              <a:srgbClr val="0053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14325"/>
              <a:r>
                <a:rPr lang="da-DK" sz="1050" b="1" dirty="0">
                  <a:solidFill>
                    <a:prstClr val="white"/>
                  </a:solidFill>
                  <a:latin typeface="Calibri"/>
                </a:rPr>
                <a:t>RPA-udvikler</a:t>
              </a:r>
            </a:p>
          </p:txBody>
        </p:sp>
        <p:sp>
          <p:nvSpPr>
            <p:cNvPr id="24" name="TextBox 19">
              <a:extLst>
                <a:ext uri="{FF2B5EF4-FFF2-40B4-BE49-F238E27FC236}">
                  <a16:creationId xmlns:a16="http://schemas.microsoft.com/office/drawing/2014/main" id="{5FC371A5-4FCA-1EBC-F600-1EB346E8B727}"/>
                </a:ext>
              </a:extLst>
            </p:cNvPr>
            <p:cNvSpPr txBox="1"/>
            <p:nvPr/>
          </p:nvSpPr>
          <p:spPr>
            <a:xfrm>
              <a:off x="2949891" y="3951667"/>
              <a:ext cx="106137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514325"/>
              <a:r>
                <a:rPr lang="da-DK" sz="1050" b="1" dirty="0">
                  <a:solidFill>
                    <a:prstClr val="black"/>
                  </a:solidFill>
                  <a:latin typeface="Calibri" panose="020F0502020204030204"/>
                </a:rPr>
                <a:t>Allan</a:t>
              </a:r>
            </a:p>
          </p:txBody>
        </p:sp>
      </p:grpSp>
      <p:grpSp>
        <p:nvGrpSpPr>
          <p:cNvPr id="25" name="Gruppe 24">
            <a:extLst>
              <a:ext uri="{FF2B5EF4-FFF2-40B4-BE49-F238E27FC236}">
                <a16:creationId xmlns:a16="http://schemas.microsoft.com/office/drawing/2014/main" id="{60CB34FB-BE0E-DF9E-150D-88A64DDB4DCB}"/>
              </a:ext>
            </a:extLst>
          </p:cNvPr>
          <p:cNvGrpSpPr/>
          <p:nvPr/>
        </p:nvGrpSpPr>
        <p:grpSpPr>
          <a:xfrm>
            <a:off x="3412954" y="369594"/>
            <a:ext cx="2318091" cy="1638499"/>
            <a:chOff x="779463" y="975067"/>
            <a:chExt cx="3090789" cy="2184666"/>
          </a:xfrm>
        </p:grpSpPr>
        <p:sp>
          <p:nvSpPr>
            <p:cNvPr id="26" name="Oval 3">
              <a:extLst>
                <a:ext uri="{FF2B5EF4-FFF2-40B4-BE49-F238E27FC236}">
                  <a16:creationId xmlns:a16="http://schemas.microsoft.com/office/drawing/2014/main" id="{C347A09E-2968-9F6F-8379-691D922A6172}"/>
                </a:ext>
              </a:extLst>
            </p:cNvPr>
            <p:cNvSpPr/>
            <p:nvPr/>
          </p:nvSpPr>
          <p:spPr>
            <a:xfrm>
              <a:off x="2931457" y="1769730"/>
              <a:ext cx="405000" cy="405000"/>
            </a:xfrm>
            <a:prstGeom prst="ellipse">
              <a:avLst/>
            </a:prstGeom>
            <a:noFill/>
            <a:ln w="76200">
              <a:solidFill>
                <a:srgbClr val="00824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14325"/>
              <a:endParaRPr lang="da-DK" sz="105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7" name="Arc 4">
              <a:extLst>
                <a:ext uri="{FF2B5EF4-FFF2-40B4-BE49-F238E27FC236}">
                  <a16:creationId xmlns:a16="http://schemas.microsoft.com/office/drawing/2014/main" id="{23965C84-7F54-F648-A5B8-422936B8783A}"/>
                </a:ext>
              </a:extLst>
            </p:cNvPr>
            <p:cNvSpPr/>
            <p:nvPr/>
          </p:nvSpPr>
          <p:spPr>
            <a:xfrm>
              <a:off x="2679969" y="2174730"/>
              <a:ext cx="853666" cy="985003"/>
            </a:xfrm>
            <a:prstGeom prst="arc">
              <a:avLst>
                <a:gd name="adj1" fmla="val 12425222"/>
                <a:gd name="adj2" fmla="val 19962855"/>
              </a:avLst>
            </a:prstGeom>
            <a:ln w="57150">
              <a:solidFill>
                <a:srgbClr val="0082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14325"/>
              <a:endParaRPr lang="da-DK" sz="105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28" name="Oval Callout 6">
              <a:extLst>
                <a:ext uri="{FF2B5EF4-FFF2-40B4-BE49-F238E27FC236}">
                  <a16:creationId xmlns:a16="http://schemas.microsoft.com/office/drawing/2014/main" id="{E793A63B-F4B8-A0F8-70F1-67556CD70786}"/>
                </a:ext>
              </a:extLst>
            </p:cNvPr>
            <p:cNvSpPr/>
            <p:nvPr/>
          </p:nvSpPr>
          <p:spPr>
            <a:xfrm>
              <a:off x="779463" y="975067"/>
              <a:ext cx="2010806" cy="816464"/>
            </a:xfrm>
            <a:prstGeom prst="wedgeEllipseCallout">
              <a:avLst>
                <a:gd name="adj1" fmla="val 50603"/>
                <a:gd name="adj2" fmla="val 54971"/>
              </a:avLst>
            </a:prstGeom>
            <a:solidFill>
              <a:srgbClr val="0053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14325"/>
              <a:r>
                <a:rPr lang="da-DK" sz="1050" b="1" dirty="0">
                  <a:solidFill>
                    <a:prstClr val="white"/>
                  </a:solidFill>
                  <a:latin typeface="Calibri"/>
                </a:rPr>
                <a:t>Procesekspert</a:t>
              </a:r>
            </a:p>
          </p:txBody>
        </p:sp>
        <p:sp>
          <p:nvSpPr>
            <p:cNvPr id="29" name="TextBox 10">
              <a:extLst>
                <a:ext uri="{FF2B5EF4-FFF2-40B4-BE49-F238E27FC236}">
                  <a16:creationId xmlns:a16="http://schemas.microsoft.com/office/drawing/2014/main" id="{BF7D0542-148A-DD88-D196-A230F316B7F9}"/>
                </a:ext>
              </a:extLst>
            </p:cNvPr>
            <p:cNvSpPr txBox="1"/>
            <p:nvPr/>
          </p:nvSpPr>
          <p:spPr>
            <a:xfrm>
              <a:off x="2457591" y="2389160"/>
              <a:ext cx="1412661" cy="338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514325"/>
              <a:r>
                <a:rPr lang="da-DK" sz="1050" b="1" dirty="0">
                  <a:solidFill>
                    <a:prstClr val="black"/>
                  </a:solidFill>
                  <a:latin typeface="Calibri" panose="020F0502020204030204"/>
                </a:rPr>
                <a:t>[Medarbejder]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6338645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ktangel 9">
            <a:extLst>
              <a:ext uri="{FF2B5EF4-FFF2-40B4-BE49-F238E27FC236}">
                <a16:creationId xmlns:a16="http://schemas.microsoft.com/office/drawing/2014/main" id="{4C2A41E8-F997-820D-6CBA-4F63BEA73CD5}"/>
              </a:ext>
            </a:extLst>
          </p:cNvPr>
          <p:cNvSpPr/>
          <p:nvPr/>
        </p:nvSpPr>
        <p:spPr>
          <a:xfrm>
            <a:off x="0" y="1046018"/>
            <a:ext cx="9144000" cy="4097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F7AE6F41-8A41-F647-F05C-0FAFA96B61C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65276" y="109305"/>
            <a:ext cx="8813448" cy="403313"/>
          </a:xfrm>
        </p:spPr>
        <p:txBody>
          <a:bodyPr anchor="b">
            <a:normAutofit/>
          </a:bodyPr>
          <a:lstStyle/>
          <a:p>
            <a:pPr algn="ctr"/>
            <a:r>
              <a:rPr lang="da-DK" dirty="0"/>
              <a:t>Tegnebrættet</a:t>
            </a:r>
            <a:endParaRPr lang="da-DK" sz="2100" i="1" dirty="0"/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CEB4086A-53F3-B74E-7ED9-DB9CB01A0602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pPr marL="0" indent="0">
              <a:buNone/>
            </a:pPr>
            <a:r>
              <a:rPr lang="da-DK" dirty="0"/>
              <a:t> </a:t>
            </a:r>
          </a:p>
        </p:txBody>
      </p:sp>
      <p:pic>
        <p:nvPicPr>
          <p:cNvPr id="9" name="Billede 8">
            <a:extLst>
              <a:ext uri="{FF2B5EF4-FFF2-40B4-BE49-F238E27FC236}">
                <a16:creationId xmlns:a16="http://schemas.microsoft.com/office/drawing/2014/main" id="{7F5077A5-0C00-1747-D470-05EC00C3D1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917" y="1106333"/>
            <a:ext cx="7890165" cy="4037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09376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ktangel 5">
            <a:extLst>
              <a:ext uri="{FF2B5EF4-FFF2-40B4-BE49-F238E27FC236}">
                <a16:creationId xmlns:a16="http://schemas.microsoft.com/office/drawing/2014/main" id="{67034F81-33E1-422B-240C-958F18876BA4}"/>
              </a:ext>
            </a:extLst>
          </p:cNvPr>
          <p:cNvSpPr/>
          <p:nvPr/>
        </p:nvSpPr>
        <p:spPr>
          <a:xfrm>
            <a:off x="3144982" y="0"/>
            <a:ext cx="5999018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F7AE6F41-8A41-F647-F05C-0FAFA96B61C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64297" y="825135"/>
            <a:ext cx="2818690" cy="1242311"/>
          </a:xfrm>
        </p:spPr>
        <p:txBody>
          <a:bodyPr anchor="b">
            <a:normAutofit/>
          </a:bodyPr>
          <a:lstStyle/>
          <a:p>
            <a:pPr algn="ctr"/>
            <a:r>
              <a:rPr lang="da-DK" dirty="0"/>
              <a:t>Tegnebrættet</a:t>
            </a:r>
            <a:endParaRPr lang="da-DK" sz="2100" i="1" dirty="0"/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CEB4086A-53F3-B74E-7ED9-DB9CB01A0602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pPr marL="0" indent="0">
              <a:buNone/>
            </a:pPr>
            <a:r>
              <a:rPr lang="da-DK" dirty="0"/>
              <a:t> </a:t>
            </a:r>
          </a:p>
        </p:txBody>
      </p:sp>
      <p:pic>
        <p:nvPicPr>
          <p:cNvPr id="9" name="Billede 8">
            <a:extLst>
              <a:ext uri="{FF2B5EF4-FFF2-40B4-BE49-F238E27FC236}">
                <a16:creationId xmlns:a16="http://schemas.microsoft.com/office/drawing/2014/main" id="{76A51720-CC2A-97C8-4C83-E9D6CC4F6F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4982" y="0"/>
            <a:ext cx="5999018" cy="5317880"/>
          </a:xfrm>
          <a:prstGeom prst="rect">
            <a:avLst/>
          </a:prstGeom>
        </p:spPr>
      </p:pic>
      <p:sp>
        <p:nvSpPr>
          <p:cNvPr id="2" name="Rektangel 1">
            <a:extLst>
              <a:ext uri="{FF2B5EF4-FFF2-40B4-BE49-F238E27FC236}">
                <a16:creationId xmlns:a16="http://schemas.microsoft.com/office/drawing/2014/main" id="{55E6CE15-145F-E339-22A6-52E162F2007F}"/>
              </a:ext>
            </a:extLst>
          </p:cNvPr>
          <p:cNvSpPr/>
          <p:nvPr/>
        </p:nvSpPr>
        <p:spPr>
          <a:xfrm>
            <a:off x="7059168" y="268224"/>
            <a:ext cx="694944" cy="49743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3996040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">
            <a:extLst>
              <a:ext uri="{FF2B5EF4-FFF2-40B4-BE49-F238E27FC236}">
                <a16:creationId xmlns:a16="http://schemas.microsoft.com/office/drawing/2014/main" id="{7DAED4A2-8E51-F116-0C12-4B83927E8C4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36575" y="740682"/>
            <a:ext cx="8067675" cy="2191108"/>
          </a:xfrm>
        </p:spPr>
        <p:txBody>
          <a:bodyPr/>
          <a:lstStyle/>
          <a:p>
            <a:pPr algn="l"/>
            <a:r>
              <a:rPr lang="en-US" dirty="0" err="1"/>
              <a:t>Spørgsmål</a:t>
            </a:r>
            <a:br>
              <a:rPr lang="en-US" dirty="0"/>
            </a:br>
            <a:br>
              <a:rPr lang="en-US" dirty="0"/>
            </a:br>
            <a:endParaRPr lang="en-US" dirty="0"/>
          </a:p>
        </p:txBody>
      </p:sp>
      <p:pic>
        <p:nvPicPr>
          <p:cNvPr id="2" name="Billede 1">
            <a:extLst>
              <a:ext uri="{FF2B5EF4-FFF2-40B4-BE49-F238E27FC236}">
                <a16:creationId xmlns:a16="http://schemas.microsoft.com/office/drawing/2014/main" id="{25130AF5-5204-823C-3736-A114ED67B145}"/>
              </a:ext>
            </a:extLst>
          </p:cNvPr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6768" y="329500"/>
            <a:ext cx="3420380" cy="3420380"/>
          </a:xfrm>
          <a:prstGeom prst="rect">
            <a:avLst/>
          </a:prstGeom>
        </p:spPr>
      </p:pic>
      <p:pic>
        <p:nvPicPr>
          <p:cNvPr id="3" name="Billede 2">
            <a:extLst>
              <a:ext uri="{FF2B5EF4-FFF2-40B4-BE49-F238E27FC236}">
                <a16:creationId xmlns:a16="http://schemas.microsoft.com/office/drawing/2014/main" id="{2CD49003-087D-D0B6-78FB-D1EDAB35123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bg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Chalk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589" y="1836236"/>
            <a:ext cx="2528761" cy="1883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1936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ekst 1">
            <a:extLst>
              <a:ext uri="{FF2B5EF4-FFF2-40B4-BE49-F238E27FC236}">
                <a16:creationId xmlns:a16="http://schemas.microsoft.com/office/drawing/2014/main" id="{0DD80A14-00F4-2270-B5A0-367193C411F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319217" y="954088"/>
            <a:ext cx="3819560" cy="431626"/>
          </a:xfrm>
        </p:spPr>
        <p:txBody>
          <a:bodyPr/>
          <a:lstStyle/>
          <a:p>
            <a:r>
              <a:rPr lang="da-DK" dirty="0"/>
              <a:t>RPA i MFK</a:t>
            </a:r>
          </a:p>
          <a:p>
            <a:endParaRPr lang="da-DK" dirty="0"/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EDA9FF77-65F7-0A73-BE95-39046E3DB49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319217" y="1957353"/>
            <a:ext cx="3819560" cy="431626"/>
          </a:xfrm>
        </p:spPr>
        <p:txBody>
          <a:bodyPr/>
          <a:lstStyle/>
          <a:p>
            <a:r>
              <a:rPr lang="da-DK" dirty="0"/>
              <a:t>RPA i teknisk forvaltning</a:t>
            </a:r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25196731-71E4-286F-E4C5-A902D0A8A0B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319217" y="2960618"/>
            <a:ext cx="3903836" cy="431626"/>
          </a:xfrm>
        </p:spPr>
        <p:txBody>
          <a:bodyPr/>
          <a:lstStyle/>
          <a:p>
            <a:r>
              <a:rPr lang="da-DK" dirty="0"/>
              <a:t>(Det logiske maskinrum)</a:t>
            </a:r>
          </a:p>
        </p:txBody>
      </p:sp>
      <p:sp>
        <p:nvSpPr>
          <p:cNvPr id="5" name="Pladsholder til tekst 4">
            <a:extLst>
              <a:ext uri="{FF2B5EF4-FFF2-40B4-BE49-F238E27FC236}">
                <a16:creationId xmlns:a16="http://schemas.microsoft.com/office/drawing/2014/main" id="{26C14A58-AC1C-3994-CEA8-F5BB582AA62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319217" y="3963883"/>
            <a:ext cx="3589282" cy="431626"/>
          </a:xfrm>
        </p:spPr>
        <p:txBody>
          <a:bodyPr/>
          <a:lstStyle/>
          <a:p>
            <a:r>
              <a:rPr lang="da-DK" dirty="0"/>
              <a:t>Spørgsmål</a:t>
            </a:r>
          </a:p>
        </p:txBody>
      </p:sp>
      <p:sp>
        <p:nvSpPr>
          <p:cNvPr id="6" name="Pladsholder til tekst 5">
            <a:extLst>
              <a:ext uri="{FF2B5EF4-FFF2-40B4-BE49-F238E27FC236}">
                <a16:creationId xmlns:a16="http://schemas.microsoft.com/office/drawing/2014/main" id="{CC8214D9-2D24-AB1C-52C7-0AB23C564FB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da-DK" dirty="0"/>
              <a:t>1</a:t>
            </a:r>
          </a:p>
        </p:txBody>
      </p:sp>
      <p:sp>
        <p:nvSpPr>
          <p:cNvPr id="7" name="Pladsholder til tekst 6">
            <a:extLst>
              <a:ext uri="{FF2B5EF4-FFF2-40B4-BE49-F238E27FC236}">
                <a16:creationId xmlns:a16="http://schemas.microsoft.com/office/drawing/2014/main" id="{19ABFB62-EA2B-5AD0-469B-DDAB9F1A8E8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da-DK" dirty="0"/>
              <a:t>2</a:t>
            </a:r>
          </a:p>
        </p:txBody>
      </p:sp>
      <p:sp>
        <p:nvSpPr>
          <p:cNvPr id="8" name="Pladsholder til tekst 7">
            <a:extLst>
              <a:ext uri="{FF2B5EF4-FFF2-40B4-BE49-F238E27FC236}">
                <a16:creationId xmlns:a16="http://schemas.microsoft.com/office/drawing/2014/main" id="{674379DF-536C-5431-42BC-6F77575ED99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da-DK" dirty="0"/>
              <a:t>3</a:t>
            </a:r>
          </a:p>
        </p:txBody>
      </p:sp>
      <p:sp>
        <p:nvSpPr>
          <p:cNvPr id="9" name="Pladsholder til tekst 8">
            <a:extLst>
              <a:ext uri="{FF2B5EF4-FFF2-40B4-BE49-F238E27FC236}">
                <a16:creationId xmlns:a16="http://schemas.microsoft.com/office/drawing/2014/main" id="{01F4C2F4-7EC7-0F98-1190-6026E72C7C7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da-DK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95489736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98808508-0478-0FF9-DF25-DCBB1884E40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35212" y="3282974"/>
            <a:ext cx="6230952" cy="432048"/>
          </a:xfrm>
        </p:spPr>
        <p:txBody>
          <a:bodyPr/>
          <a:lstStyle/>
          <a:p>
            <a:r>
              <a:rPr lang="da-DK" dirty="0"/>
              <a:t>Forsat god konference</a:t>
            </a:r>
          </a:p>
        </p:txBody>
      </p:sp>
      <p:sp>
        <p:nvSpPr>
          <p:cNvPr id="16" name="Date Placeholder 15">
            <a:extLst>
              <a:ext uri="{FF2B5EF4-FFF2-40B4-BE49-F238E27FC236}">
                <a16:creationId xmlns:a16="http://schemas.microsoft.com/office/drawing/2014/main" id="{5B10CEB0-AB31-1EF2-6327-E5BB754480F1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034338" y="3659188"/>
            <a:ext cx="1109662" cy="255587"/>
          </a:xfrm>
        </p:spPr>
        <p:txBody>
          <a:bodyPr/>
          <a:lstStyle/>
          <a:p>
            <a:fld id="{FB99B39B-283B-4FE6-B5D4-73B93DD56EA4}" type="datetime2">
              <a:rPr lang="da-DK" smtClean="0"/>
              <a:pPr/>
              <a:t>7. november 2024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07797572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">
            <a:extLst>
              <a:ext uri="{FF2B5EF4-FFF2-40B4-BE49-F238E27FC236}">
                <a16:creationId xmlns:a16="http://schemas.microsoft.com/office/drawing/2014/main" id="{7DAED4A2-8E51-F116-0C12-4B83927E8C4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36575" y="740682"/>
            <a:ext cx="8067675" cy="2191108"/>
          </a:xfrm>
        </p:spPr>
        <p:txBody>
          <a:bodyPr/>
          <a:lstStyle/>
          <a:p>
            <a:r>
              <a:rPr lang="en-US" dirty="0"/>
              <a:t>Det </a:t>
            </a:r>
            <a:r>
              <a:rPr lang="en-US" dirty="0" err="1"/>
              <a:t>logiske</a:t>
            </a:r>
            <a:r>
              <a:rPr lang="en-US" dirty="0"/>
              <a:t> </a:t>
            </a:r>
            <a:r>
              <a:rPr lang="en-US" dirty="0" err="1"/>
              <a:t>maskinrum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235951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ktangel 4">
            <a:extLst>
              <a:ext uri="{FF2B5EF4-FFF2-40B4-BE49-F238E27FC236}">
                <a16:creationId xmlns:a16="http://schemas.microsoft.com/office/drawing/2014/main" id="{81762284-88AC-9431-61F0-73BECD482D44}"/>
              </a:ext>
            </a:extLst>
          </p:cNvPr>
          <p:cNvSpPr/>
          <p:nvPr/>
        </p:nvSpPr>
        <p:spPr>
          <a:xfrm>
            <a:off x="9144000" y="0"/>
            <a:ext cx="3477208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E041C538-5BAB-5F82-80F8-0A9A181A206D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9144000" y="227109"/>
            <a:ext cx="3477208" cy="326507"/>
          </a:xfrm>
          <a:ln>
            <a:noFill/>
          </a:ln>
        </p:spPr>
        <p:txBody>
          <a:bodyPr/>
          <a:lstStyle/>
          <a:p>
            <a:pPr marL="0" indent="0" algn="ctr">
              <a:buNone/>
            </a:pPr>
            <a:r>
              <a:rPr lang="da-DK" sz="1800" b="1" dirty="0">
                <a:solidFill>
                  <a:schemeClr val="bg1"/>
                </a:solidFill>
              </a:rPr>
              <a:t>Klargør proces</a:t>
            </a:r>
          </a:p>
        </p:txBody>
      </p:sp>
      <p:sp>
        <p:nvSpPr>
          <p:cNvPr id="6" name="Text Placeholder 11">
            <a:extLst>
              <a:ext uri="{FF2B5EF4-FFF2-40B4-BE49-F238E27FC236}">
                <a16:creationId xmlns:a16="http://schemas.microsoft.com/office/drawing/2014/main" id="{7C7291B8-FA66-5DF8-2863-DE492ECF926C}"/>
              </a:ext>
            </a:extLst>
          </p:cNvPr>
          <p:cNvSpPr txBox="1">
            <a:spLocks/>
          </p:cNvSpPr>
          <p:nvPr/>
        </p:nvSpPr>
        <p:spPr>
          <a:xfrm>
            <a:off x="9287069" y="1141133"/>
            <a:ext cx="3191069" cy="3104605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>
            <a:noAutofit/>
          </a:bodyPr>
          <a:lstStyle>
            <a:lvl1pPr marL="176213" indent="-176213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1200" kern="1200">
                <a:solidFill>
                  <a:schemeClr val="accen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361950" indent="-185738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accen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538163" indent="-176213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1200" kern="1200">
                <a:solidFill>
                  <a:schemeClr val="accen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715963" indent="-1778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accen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900113" indent="-18415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accen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da-DK" dirty="0">
                <a:solidFill>
                  <a:schemeClr val="bg1"/>
                </a:solidFill>
              </a:rPr>
              <a:t>Forudsætninger faciliteres</a:t>
            </a:r>
          </a:p>
          <a:p>
            <a:pPr fontAlgn="auto">
              <a:spcAft>
                <a:spcPts val="0"/>
              </a:spcAft>
            </a:pPr>
            <a:r>
              <a:rPr lang="da-DK" dirty="0">
                <a:solidFill>
                  <a:schemeClr val="bg1"/>
                </a:solidFill>
              </a:rPr>
              <a:t>Programmer lukkes</a:t>
            </a:r>
          </a:p>
          <a:p>
            <a:pPr fontAlgn="auto">
              <a:spcAft>
                <a:spcPts val="0"/>
              </a:spcAft>
            </a:pPr>
            <a:r>
              <a:rPr lang="da-DK" dirty="0">
                <a:solidFill>
                  <a:schemeClr val="bg1"/>
                </a:solidFill>
              </a:rPr>
              <a:t>Programmer åbnes</a:t>
            </a:r>
          </a:p>
          <a:p>
            <a:pPr fontAlgn="auto">
              <a:spcAft>
                <a:spcPts val="0"/>
              </a:spcAft>
            </a:pPr>
            <a:r>
              <a:rPr lang="da-DK" dirty="0">
                <a:solidFill>
                  <a:schemeClr val="bg1"/>
                </a:solidFill>
              </a:rPr>
              <a:t>Log in</a:t>
            </a:r>
          </a:p>
        </p:txBody>
      </p:sp>
      <p:pic>
        <p:nvPicPr>
          <p:cNvPr id="10" name="Billede 9" descr="Et billede, der indeholder tekst, diagram, skærmbillede, Plan&#10;&#10;Automatisk genereret beskrivelse">
            <a:extLst>
              <a:ext uri="{FF2B5EF4-FFF2-40B4-BE49-F238E27FC236}">
                <a16:creationId xmlns:a16="http://schemas.microsoft.com/office/drawing/2014/main" id="{A787276B-97FB-9D9C-CF55-DB68B6CB51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9020" y="553616"/>
            <a:ext cx="3900840" cy="4279641"/>
          </a:xfrm>
          <a:prstGeom prst="rect">
            <a:avLst/>
          </a:prstGeom>
        </p:spPr>
      </p:pic>
      <p:sp>
        <p:nvSpPr>
          <p:cNvPr id="11" name="Rektangel 10">
            <a:extLst>
              <a:ext uri="{FF2B5EF4-FFF2-40B4-BE49-F238E27FC236}">
                <a16:creationId xmlns:a16="http://schemas.microsoft.com/office/drawing/2014/main" id="{B506F53F-F142-EACD-F769-36C8A2671278}"/>
              </a:ext>
            </a:extLst>
          </p:cNvPr>
          <p:cNvSpPr/>
          <p:nvPr/>
        </p:nvSpPr>
        <p:spPr>
          <a:xfrm>
            <a:off x="4858929" y="845976"/>
            <a:ext cx="702907" cy="26374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3" name="Rektangel 12">
            <a:extLst>
              <a:ext uri="{FF2B5EF4-FFF2-40B4-BE49-F238E27FC236}">
                <a16:creationId xmlns:a16="http://schemas.microsoft.com/office/drawing/2014/main" id="{7E0BD41B-22A5-3EF6-7B99-4BF9C2DD0444}"/>
              </a:ext>
            </a:extLst>
          </p:cNvPr>
          <p:cNvSpPr/>
          <p:nvPr/>
        </p:nvSpPr>
        <p:spPr>
          <a:xfrm>
            <a:off x="2293011" y="1446246"/>
            <a:ext cx="1265853" cy="26374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pic>
        <p:nvPicPr>
          <p:cNvPr id="16" name="Grafik 15" descr="Robot med massiv udfyldning">
            <a:extLst>
              <a:ext uri="{FF2B5EF4-FFF2-40B4-BE49-F238E27FC236}">
                <a16:creationId xmlns:a16="http://schemas.microsoft.com/office/drawing/2014/main" id="{5CA2A6FE-5889-6DAC-E962-68D007E9B4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118218" y="435180"/>
            <a:ext cx="705953" cy="705953"/>
          </a:xfrm>
          <a:prstGeom prst="rect">
            <a:avLst/>
          </a:prstGeom>
        </p:spPr>
      </p:pic>
      <p:sp>
        <p:nvSpPr>
          <p:cNvPr id="17" name="Rektangel 16">
            <a:extLst>
              <a:ext uri="{FF2B5EF4-FFF2-40B4-BE49-F238E27FC236}">
                <a16:creationId xmlns:a16="http://schemas.microsoft.com/office/drawing/2014/main" id="{30FF15F6-1CA0-EB59-126D-092F7A57AFDD}"/>
              </a:ext>
            </a:extLst>
          </p:cNvPr>
          <p:cNvSpPr/>
          <p:nvPr/>
        </p:nvSpPr>
        <p:spPr>
          <a:xfrm>
            <a:off x="4866244" y="390362"/>
            <a:ext cx="1601733" cy="38553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" name="Rektangel 1">
            <a:extLst>
              <a:ext uri="{FF2B5EF4-FFF2-40B4-BE49-F238E27FC236}">
                <a16:creationId xmlns:a16="http://schemas.microsoft.com/office/drawing/2014/main" id="{2DE6AB9A-9151-7FF4-B175-61A9CCF3DB7F}"/>
              </a:ext>
            </a:extLst>
          </p:cNvPr>
          <p:cNvSpPr/>
          <p:nvPr/>
        </p:nvSpPr>
        <p:spPr>
          <a:xfrm>
            <a:off x="8510050" y="0"/>
            <a:ext cx="634268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3" name="Text Placeholder 11">
            <a:extLst>
              <a:ext uri="{FF2B5EF4-FFF2-40B4-BE49-F238E27FC236}">
                <a16:creationId xmlns:a16="http://schemas.microsoft.com/office/drawing/2014/main" id="{948404DB-4D0F-AC6E-F59E-EA71F6689FAC}"/>
              </a:ext>
            </a:extLst>
          </p:cNvPr>
          <p:cNvSpPr txBox="1">
            <a:spLocks/>
          </p:cNvSpPr>
          <p:nvPr/>
        </p:nvSpPr>
        <p:spPr>
          <a:xfrm rot="5400000">
            <a:off x="7148821" y="2530182"/>
            <a:ext cx="3477208" cy="326507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>
            <a:noAutofit/>
          </a:bodyPr>
          <a:lstStyle>
            <a:lvl1pPr marL="176213" indent="-176213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1200" kern="1200">
                <a:solidFill>
                  <a:schemeClr val="accen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361950" indent="-185738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accen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538163" indent="-176213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1200" kern="1200">
                <a:solidFill>
                  <a:schemeClr val="accen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715963" indent="-1778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accen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900113" indent="-18415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accen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</a:pPr>
            <a:r>
              <a:rPr lang="da-DK" sz="3000" b="1" dirty="0">
                <a:solidFill>
                  <a:schemeClr val="bg1"/>
                </a:solidFill>
              </a:rPr>
              <a:t>MFK Framework</a:t>
            </a: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03A0D0F3-4902-6AC7-6C57-C5BA4480D49A}"/>
              </a:ext>
            </a:extLst>
          </p:cNvPr>
          <p:cNvSpPr/>
          <p:nvPr/>
        </p:nvSpPr>
        <p:spPr>
          <a:xfrm>
            <a:off x="3490923" y="3401291"/>
            <a:ext cx="1456648" cy="3744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08961154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ktangel 4">
            <a:extLst>
              <a:ext uri="{FF2B5EF4-FFF2-40B4-BE49-F238E27FC236}">
                <a16:creationId xmlns:a16="http://schemas.microsoft.com/office/drawing/2014/main" id="{81762284-88AC-9431-61F0-73BECD482D44}"/>
              </a:ext>
            </a:extLst>
          </p:cNvPr>
          <p:cNvSpPr/>
          <p:nvPr/>
        </p:nvSpPr>
        <p:spPr>
          <a:xfrm>
            <a:off x="5666792" y="0"/>
            <a:ext cx="3477208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E041C538-5BAB-5F82-80F8-0A9A181A206D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5666792" y="227109"/>
            <a:ext cx="3477208" cy="326507"/>
          </a:xfrm>
          <a:ln>
            <a:noFill/>
          </a:ln>
        </p:spPr>
        <p:txBody>
          <a:bodyPr/>
          <a:lstStyle/>
          <a:p>
            <a:pPr marL="0" indent="0" algn="ctr">
              <a:buNone/>
            </a:pPr>
            <a:r>
              <a:rPr lang="da-DK" sz="1800" b="1" dirty="0">
                <a:solidFill>
                  <a:schemeClr val="bg1"/>
                </a:solidFill>
              </a:rPr>
              <a:t>Klargør proces</a:t>
            </a:r>
          </a:p>
        </p:txBody>
      </p:sp>
      <p:sp>
        <p:nvSpPr>
          <p:cNvPr id="6" name="Text Placeholder 11">
            <a:extLst>
              <a:ext uri="{FF2B5EF4-FFF2-40B4-BE49-F238E27FC236}">
                <a16:creationId xmlns:a16="http://schemas.microsoft.com/office/drawing/2014/main" id="{7C7291B8-FA66-5DF8-2863-DE492ECF926C}"/>
              </a:ext>
            </a:extLst>
          </p:cNvPr>
          <p:cNvSpPr txBox="1">
            <a:spLocks/>
          </p:cNvSpPr>
          <p:nvPr/>
        </p:nvSpPr>
        <p:spPr>
          <a:xfrm>
            <a:off x="5809861" y="1141133"/>
            <a:ext cx="3191069" cy="3104605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>
            <a:noAutofit/>
          </a:bodyPr>
          <a:lstStyle>
            <a:lvl1pPr marL="176213" indent="-176213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1200" kern="1200">
                <a:solidFill>
                  <a:schemeClr val="accen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361950" indent="-185738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accen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538163" indent="-176213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1200" kern="1200">
                <a:solidFill>
                  <a:schemeClr val="accen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715963" indent="-1778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accen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900113" indent="-18415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accen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da-DK" dirty="0">
                <a:solidFill>
                  <a:schemeClr val="bg1"/>
                </a:solidFill>
              </a:rPr>
              <a:t>Forudsætninger faciliteres</a:t>
            </a:r>
          </a:p>
          <a:p>
            <a:pPr fontAlgn="auto">
              <a:spcAft>
                <a:spcPts val="0"/>
              </a:spcAft>
            </a:pPr>
            <a:r>
              <a:rPr lang="da-DK" dirty="0">
                <a:solidFill>
                  <a:schemeClr val="bg1"/>
                </a:solidFill>
              </a:rPr>
              <a:t>Programmer lukkes</a:t>
            </a:r>
          </a:p>
          <a:p>
            <a:pPr fontAlgn="auto">
              <a:spcAft>
                <a:spcPts val="0"/>
              </a:spcAft>
            </a:pPr>
            <a:r>
              <a:rPr lang="da-DK" dirty="0">
                <a:solidFill>
                  <a:schemeClr val="bg1"/>
                </a:solidFill>
              </a:rPr>
              <a:t>Programmer åbnes</a:t>
            </a:r>
          </a:p>
          <a:p>
            <a:pPr fontAlgn="auto">
              <a:spcAft>
                <a:spcPts val="0"/>
              </a:spcAft>
            </a:pPr>
            <a:r>
              <a:rPr lang="da-DK" dirty="0">
                <a:solidFill>
                  <a:schemeClr val="bg1"/>
                </a:solidFill>
              </a:rPr>
              <a:t>Log in</a:t>
            </a:r>
          </a:p>
        </p:txBody>
      </p:sp>
      <p:pic>
        <p:nvPicPr>
          <p:cNvPr id="10" name="Billede 9" descr="Et billede, der indeholder tekst, diagram, skærmbillede, Plan&#10;&#10;Automatisk genereret beskrivelse">
            <a:extLst>
              <a:ext uri="{FF2B5EF4-FFF2-40B4-BE49-F238E27FC236}">
                <a16:creationId xmlns:a16="http://schemas.microsoft.com/office/drawing/2014/main" id="{A787276B-97FB-9D9C-CF55-DB68B6CB51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160" y="553616"/>
            <a:ext cx="3900840" cy="4279641"/>
          </a:xfrm>
          <a:prstGeom prst="rect">
            <a:avLst/>
          </a:prstGeom>
        </p:spPr>
      </p:pic>
      <p:sp>
        <p:nvSpPr>
          <p:cNvPr id="11" name="Rektangel 10">
            <a:extLst>
              <a:ext uri="{FF2B5EF4-FFF2-40B4-BE49-F238E27FC236}">
                <a16:creationId xmlns:a16="http://schemas.microsoft.com/office/drawing/2014/main" id="{B506F53F-F142-EACD-F769-36C8A2671278}"/>
              </a:ext>
            </a:extLst>
          </p:cNvPr>
          <p:cNvSpPr/>
          <p:nvPr/>
        </p:nvSpPr>
        <p:spPr>
          <a:xfrm>
            <a:off x="3191069" y="845976"/>
            <a:ext cx="702907" cy="26374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3" name="Rektangel 12">
            <a:extLst>
              <a:ext uri="{FF2B5EF4-FFF2-40B4-BE49-F238E27FC236}">
                <a16:creationId xmlns:a16="http://schemas.microsoft.com/office/drawing/2014/main" id="{7E0BD41B-22A5-3EF6-7B99-4BF9C2DD0444}"/>
              </a:ext>
            </a:extLst>
          </p:cNvPr>
          <p:cNvSpPr/>
          <p:nvPr/>
        </p:nvSpPr>
        <p:spPr>
          <a:xfrm>
            <a:off x="625151" y="1446246"/>
            <a:ext cx="1265853" cy="26374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pic>
        <p:nvPicPr>
          <p:cNvPr id="16" name="Grafik 15" descr="Robot med massiv udfyldning">
            <a:extLst>
              <a:ext uri="{FF2B5EF4-FFF2-40B4-BE49-F238E27FC236}">
                <a16:creationId xmlns:a16="http://schemas.microsoft.com/office/drawing/2014/main" id="{5CA2A6FE-5889-6DAC-E962-68D007E9B41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176745" y="-9902"/>
            <a:ext cx="705953" cy="705953"/>
          </a:xfrm>
          <a:prstGeom prst="rect">
            <a:avLst/>
          </a:prstGeom>
        </p:spPr>
      </p:pic>
      <p:sp>
        <p:nvSpPr>
          <p:cNvPr id="2" name="Rektangel 1">
            <a:extLst>
              <a:ext uri="{FF2B5EF4-FFF2-40B4-BE49-F238E27FC236}">
                <a16:creationId xmlns:a16="http://schemas.microsoft.com/office/drawing/2014/main" id="{BC94CA9A-D07A-43A4-117E-F54B92ABEBBA}"/>
              </a:ext>
            </a:extLst>
          </p:cNvPr>
          <p:cNvSpPr/>
          <p:nvPr/>
        </p:nvSpPr>
        <p:spPr>
          <a:xfrm>
            <a:off x="1812713" y="3401291"/>
            <a:ext cx="1456648" cy="3744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01238633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ktangel 4">
            <a:extLst>
              <a:ext uri="{FF2B5EF4-FFF2-40B4-BE49-F238E27FC236}">
                <a16:creationId xmlns:a16="http://schemas.microsoft.com/office/drawing/2014/main" id="{81762284-88AC-9431-61F0-73BECD482D44}"/>
              </a:ext>
            </a:extLst>
          </p:cNvPr>
          <p:cNvSpPr/>
          <p:nvPr/>
        </p:nvSpPr>
        <p:spPr>
          <a:xfrm>
            <a:off x="5666792" y="0"/>
            <a:ext cx="3477208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E041C538-5BAB-5F82-80F8-0A9A181A206D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5666792" y="227109"/>
            <a:ext cx="3477208" cy="326507"/>
          </a:xfrm>
          <a:ln>
            <a:noFill/>
          </a:ln>
        </p:spPr>
        <p:txBody>
          <a:bodyPr/>
          <a:lstStyle/>
          <a:p>
            <a:pPr marL="0" indent="0" algn="ctr">
              <a:buNone/>
            </a:pPr>
            <a:r>
              <a:rPr lang="da-DK" sz="1800" b="1" dirty="0">
                <a:solidFill>
                  <a:schemeClr val="bg1"/>
                </a:solidFill>
              </a:rPr>
              <a:t>Klargør data til behandling</a:t>
            </a:r>
          </a:p>
        </p:txBody>
      </p:sp>
      <p:sp>
        <p:nvSpPr>
          <p:cNvPr id="6" name="Text Placeholder 11">
            <a:extLst>
              <a:ext uri="{FF2B5EF4-FFF2-40B4-BE49-F238E27FC236}">
                <a16:creationId xmlns:a16="http://schemas.microsoft.com/office/drawing/2014/main" id="{7C7291B8-FA66-5DF8-2863-DE492ECF926C}"/>
              </a:ext>
            </a:extLst>
          </p:cNvPr>
          <p:cNvSpPr txBox="1">
            <a:spLocks/>
          </p:cNvSpPr>
          <p:nvPr/>
        </p:nvSpPr>
        <p:spPr>
          <a:xfrm>
            <a:off x="5809861" y="1141133"/>
            <a:ext cx="3191069" cy="3104605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>
            <a:noAutofit/>
          </a:bodyPr>
          <a:lstStyle>
            <a:lvl1pPr marL="176213" indent="-176213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1200" kern="1200">
                <a:solidFill>
                  <a:schemeClr val="accen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361950" indent="-185738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accen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538163" indent="-176213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1200" kern="1200">
                <a:solidFill>
                  <a:schemeClr val="accen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715963" indent="-1778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accen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900113" indent="-18415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accen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da-DK" dirty="0">
                <a:solidFill>
                  <a:schemeClr val="bg1"/>
                </a:solidFill>
              </a:rPr>
              <a:t>Aflæs/</a:t>
            </a:r>
            <a:r>
              <a:rPr lang="da-DK" dirty="0" err="1">
                <a:solidFill>
                  <a:schemeClr val="bg1"/>
                </a:solidFill>
              </a:rPr>
              <a:t>scrape</a:t>
            </a:r>
            <a:r>
              <a:rPr lang="da-DK" dirty="0">
                <a:solidFill>
                  <a:schemeClr val="bg1"/>
                </a:solidFill>
              </a:rPr>
              <a:t> data</a:t>
            </a:r>
          </a:p>
          <a:p>
            <a:pPr fontAlgn="auto">
              <a:spcAft>
                <a:spcPts val="0"/>
              </a:spcAft>
            </a:pPr>
            <a:r>
              <a:rPr lang="da-DK" dirty="0">
                <a:solidFill>
                  <a:schemeClr val="bg1"/>
                </a:solidFill>
              </a:rPr>
              <a:t>Transformer data</a:t>
            </a:r>
          </a:p>
        </p:txBody>
      </p:sp>
      <p:pic>
        <p:nvPicPr>
          <p:cNvPr id="10" name="Billede 9" descr="Et billede, der indeholder tekst, diagram, skærmbillede, Plan&#10;&#10;Automatisk genereret beskrivelse">
            <a:extLst>
              <a:ext uri="{FF2B5EF4-FFF2-40B4-BE49-F238E27FC236}">
                <a16:creationId xmlns:a16="http://schemas.microsoft.com/office/drawing/2014/main" id="{A787276B-97FB-9D9C-CF55-DB68B6CB51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160" y="553616"/>
            <a:ext cx="3900840" cy="4279641"/>
          </a:xfrm>
          <a:prstGeom prst="rect">
            <a:avLst/>
          </a:prstGeom>
        </p:spPr>
      </p:pic>
      <p:sp>
        <p:nvSpPr>
          <p:cNvPr id="11" name="Rektangel 10">
            <a:extLst>
              <a:ext uri="{FF2B5EF4-FFF2-40B4-BE49-F238E27FC236}">
                <a16:creationId xmlns:a16="http://schemas.microsoft.com/office/drawing/2014/main" id="{B506F53F-F142-EACD-F769-36C8A2671278}"/>
              </a:ext>
            </a:extLst>
          </p:cNvPr>
          <p:cNvSpPr/>
          <p:nvPr/>
        </p:nvSpPr>
        <p:spPr>
          <a:xfrm>
            <a:off x="3191069" y="845976"/>
            <a:ext cx="702907" cy="26374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3" name="Rektangel 12">
            <a:extLst>
              <a:ext uri="{FF2B5EF4-FFF2-40B4-BE49-F238E27FC236}">
                <a16:creationId xmlns:a16="http://schemas.microsoft.com/office/drawing/2014/main" id="{7E0BD41B-22A5-3EF6-7B99-4BF9C2DD0444}"/>
              </a:ext>
            </a:extLst>
          </p:cNvPr>
          <p:cNvSpPr/>
          <p:nvPr/>
        </p:nvSpPr>
        <p:spPr>
          <a:xfrm>
            <a:off x="1237862" y="2164702"/>
            <a:ext cx="653142" cy="14866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" name="Rektangel 1">
            <a:extLst>
              <a:ext uri="{FF2B5EF4-FFF2-40B4-BE49-F238E27FC236}">
                <a16:creationId xmlns:a16="http://schemas.microsoft.com/office/drawing/2014/main" id="{EB8D1C84-B1A8-5A9C-73AB-E44D61FBC543}"/>
              </a:ext>
            </a:extLst>
          </p:cNvPr>
          <p:cNvSpPr/>
          <p:nvPr/>
        </p:nvSpPr>
        <p:spPr>
          <a:xfrm>
            <a:off x="1237862" y="3607837"/>
            <a:ext cx="522514" cy="2363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268E5D3D-D6C7-2B3F-637E-BCDB65F79184}"/>
              </a:ext>
            </a:extLst>
          </p:cNvPr>
          <p:cNvSpPr/>
          <p:nvPr/>
        </p:nvSpPr>
        <p:spPr>
          <a:xfrm>
            <a:off x="3191069" y="475862"/>
            <a:ext cx="1443135" cy="369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pic>
        <p:nvPicPr>
          <p:cNvPr id="7" name="Grafik 6" descr="Robot med massiv udfyldning">
            <a:extLst>
              <a:ext uri="{FF2B5EF4-FFF2-40B4-BE49-F238E27FC236}">
                <a16:creationId xmlns:a16="http://schemas.microsoft.com/office/drawing/2014/main" id="{2F475AA2-9A6F-A7E4-90CD-D7DBAAA521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128865" y="1217906"/>
            <a:ext cx="705953" cy="705953"/>
          </a:xfrm>
          <a:prstGeom prst="rect">
            <a:avLst/>
          </a:prstGeom>
        </p:spPr>
      </p:pic>
      <p:sp>
        <p:nvSpPr>
          <p:cNvPr id="4" name="Rektangel 3">
            <a:extLst>
              <a:ext uri="{FF2B5EF4-FFF2-40B4-BE49-F238E27FC236}">
                <a16:creationId xmlns:a16="http://schemas.microsoft.com/office/drawing/2014/main" id="{D2F7E5D4-2FF3-B840-B048-AF37FE6336B0}"/>
              </a:ext>
            </a:extLst>
          </p:cNvPr>
          <p:cNvSpPr/>
          <p:nvPr/>
        </p:nvSpPr>
        <p:spPr>
          <a:xfrm>
            <a:off x="1747399" y="3401291"/>
            <a:ext cx="1456648" cy="3744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36443245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ktangel 4">
            <a:extLst>
              <a:ext uri="{FF2B5EF4-FFF2-40B4-BE49-F238E27FC236}">
                <a16:creationId xmlns:a16="http://schemas.microsoft.com/office/drawing/2014/main" id="{81762284-88AC-9431-61F0-73BECD482D44}"/>
              </a:ext>
            </a:extLst>
          </p:cNvPr>
          <p:cNvSpPr/>
          <p:nvPr/>
        </p:nvSpPr>
        <p:spPr>
          <a:xfrm>
            <a:off x="5666792" y="0"/>
            <a:ext cx="3477208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E041C538-5BAB-5F82-80F8-0A9A181A206D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5666792" y="227109"/>
            <a:ext cx="3477208" cy="326507"/>
          </a:xfrm>
          <a:ln>
            <a:noFill/>
          </a:ln>
        </p:spPr>
        <p:txBody>
          <a:bodyPr/>
          <a:lstStyle/>
          <a:p>
            <a:pPr marL="0" indent="0" algn="ctr">
              <a:buNone/>
            </a:pPr>
            <a:r>
              <a:rPr lang="da-DK" sz="1800" b="1" dirty="0">
                <a:solidFill>
                  <a:schemeClr val="bg1"/>
                </a:solidFill>
              </a:rPr>
              <a:t>Behandl elementer</a:t>
            </a:r>
          </a:p>
        </p:txBody>
      </p:sp>
      <p:sp>
        <p:nvSpPr>
          <p:cNvPr id="6" name="Text Placeholder 11">
            <a:extLst>
              <a:ext uri="{FF2B5EF4-FFF2-40B4-BE49-F238E27FC236}">
                <a16:creationId xmlns:a16="http://schemas.microsoft.com/office/drawing/2014/main" id="{7C7291B8-FA66-5DF8-2863-DE492ECF926C}"/>
              </a:ext>
            </a:extLst>
          </p:cNvPr>
          <p:cNvSpPr txBox="1">
            <a:spLocks/>
          </p:cNvSpPr>
          <p:nvPr/>
        </p:nvSpPr>
        <p:spPr>
          <a:xfrm>
            <a:off x="5809861" y="1141133"/>
            <a:ext cx="3191069" cy="3104605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>
            <a:noAutofit/>
          </a:bodyPr>
          <a:lstStyle>
            <a:lvl1pPr marL="176213" indent="-176213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1200" kern="1200">
                <a:solidFill>
                  <a:schemeClr val="accen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361950" indent="-185738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accen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538163" indent="-176213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1200" kern="1200">
                <a:solidFill>
                  <a:schemeClr val="accen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715963" indent="-1778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accen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900113" indent="-18415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accen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da-DK" dirty="0">
                <a:solidFill>
                  <a:schemeClr val="bg1"/>
                </a:solidFill>
              </a:rPr>
              <a:t>Hent element til behandling</a:t>
            </a:r>
          </a:p>
          <a:p>
            <a:pPr fontAlgn="auto">
              <a:spcAft>
                <a:spcPts val="0"/>
              </a:spcAft>
            </a:pPr>
            <a:r>
              <a:rPr lang="da-DK" dirty="0">
                <a:solidFill>
                  <a:schemeClr val="bg1"/>
                </a:solidFill>
              </a:rPr>
              <a:t>Aflæs/</a:t>
            </a:r>
            <a:r>
              <a:rPr lang="da-DK" dirty="0" err="1">
                <a:solidFill>
                  <a:schemeClr val="bg1"/>
                </a:solidFill>
              </a:rPr>
              <a:t>scrape</a:t>
            </a:r>
            <a:r>
              <a:rPr lang="da-DK" dirty="0">
                <a:solidFill>
                  <a:schemeClr val="bg1"/>
                </a:solidFill>
              </a:rPr>
              <a:t> data</a:t>
            </a:r>
          </a:p>
          <a:p>
            <a:pPr fontAlgn="auto">
              <a:spcAft>
                <a:spcPts val="0"/>
              </a:spcAft>
            </a:pPr>
            <a:r>
              <a:rPr lang="da-DK" dirty="0">
                <a:solidFill>
                  <a:schemeClr val="bg1"/>
                </a:solidFill>
              </a:rPr>
              <a:t>Transformer/vask data</a:t>
            </a:r>
          </a:p>
          <a:p>
            <a:pPr fontAlgn="auto">
              <a:spcAft>
                <a:spcPts val="0"/>
              </a:spcAft>
            </a:pPr>
            <a:r>
              <a:rPr lang="da-DK" dirty="0">
                <a:solidFill>
                  <a:schemeClr val="bg1"/>
                </a:solidFill>
              </a:rPr>
              <a:t>Behandl hver element</a:t>
            </a:r>
          </a:p>
          <a:p>
            <a:pPr fontAlgn="auto">
              <a:spcAft>
                <a:spcPts val="0"/>
              </a:spcAft>
            </a:pPr>
            <a:endParaRPr lang="da-DK" dirty="0">
              <a:solidFill>
                <a:schemeClr val="bg1"/>
              </a:solidFill>
            </a:endParaRPr>
          </a:p>
        </p:txBody>
      </p:sp>
      <p:pic>
        <p:nvPicPr>
          <p:cNvPr id="10" name="Billede 9" descr="Et billede, der indeholder tekst, diagram, skærmbillede, Plan&#10;&#10;Automatisk genereret beskrivelse">
            <a:extLst>
              <a:ext uri="{FF2B5EF4-FFF2-40B4-BE49-F238E27FC236}">
                <a16:creationId xmlns:a16="http://schemas.microsoft.com/office/drawing/2014/main" id="{A787276B-97FB-9D9C-CF55-DB68B6CB51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160" y="553616"/>
            <a:ext cx="3900840" cy="4279641"/>
          </a:xfrm>
          <a:prstGeom prst="rect">
            <a:avLst/>
          </a:prstGeom>
        </p:spPr>
      </p:pic>
      <p:sp>
        <p:nvSpPr>
          <p:cNvPr id="13" name="Rektangel 12">
            <a:extLst>
              <a:ext uri="{FF2B5EF4-FFF2-40B4-BE49-F238E27FC236}">
                <a16:creationId xmlns:a16="http://schemas.microsoft.com/office/drawing/2014/main" id="{7E0BD41B-22A5-3EF6-7B99-4BF9C2DD0444}"/>
              </a:ext>
            </a:extLst>
          </p:cNvPr>
          <p:cNvSpPr/>
          <p:nvPr/>
        </p:nvSpPr>
        <p:spPr>
          <a:xfrm>
            <a:off x="608957" y="1430694"/>
            <a:ext cx="1282048" cy="2743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" name="Rektangel 1">
            <a:extLst>
              <a:ext uri="{FF2B5EF4-FFF2-40B4-BE49-F238E27FC236}">
                <a16:creationId xmlns:a16="http://schemas.microsoft.com/office/drawing/2014/main" id="{EB8D1C84-B1A8-5A9C-73AB-E44D61FBC543}"/>
              </a:ext>
            </a:extLst>
          </p:cNvPr>
          <p:cNvSpPr/>
          <p:nvPr/>
        </p:nvSpPr>
        <p:spPr>
          <a:xfrm>
            <a:off x="1237862" y="3607837"/>
            <a:ext cx="522514" cy="2363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AB186404-B9C0-D129-673F-74DA098684D7}"/>
              </a:ext>
            </a:extLst>
          </p:cNvPr>
          <p:cNvSpPr/>
          <p:nvPr/>
        </p:nvSpPr>
        <p:spPr>
          <a:xfrm>
            <a:off x="3981062" y="475862"/>
            <a:ext cx="653142" cy="369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54E06DB2-CB76-92F8-D326-617E76FFDA25}"/>
              </a:ext>
            </a:extLst>
          </p:cNvPr>
          <p:cNvSpPr/>
          <p:nvPr/>
        </p:nvSpPr>
        <p:spPr>
          <a:xfrm>
            <a:off x="3200402" y="3484983"/>
            <a:ext cx="1125893" cy="7184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7" name="Rektangel 6">
            <a:extLst>
              <a:ext uri="{FF2B5EF4-FFF2-40B4-BE49-F238E27FC236}">
                <a16:creationId xmlns:a16="http://schemas.microsoft.com/office/drawing/2014/main" id="{F366489B-91F9-EBAB-4A0E-FCB23345EC04}"/>
              </a:ext>
            </a:extLst>
          </p:cNvPr>
          <p:cNvSpPr/>
          <p:nvPr/>
        </p:nvSpPr>
        <p:spPr>
          <a:xfrm>
            <a:off x="3197289" y="604157"/>
            <a:ext cx="1125893" cy="2169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9" name="Venstre klammeparentes 8">
            <a:extLst>
              <a:ext uri="{FF2B5EF4-FFF2-40B4-BE49-F238E27FC236}">
                <a16:creationId xmlns:a16="http://schemas.microsoft.com/office/drawing/2014/main" id="{7D505457-6F42-DB5D-22DD-BAEFA0C83B60}"/>
              </a:ext>
            </a:extLst>
          </p:cNvPr>
          <p:cNvSpPr/>
          <p:nvPr/>
        </p:nvSpPr>
        <p:spPr>
          <a:xfrm>
            <a:off x="1667866" y="2223821"/>
            <a:ext cx="190100" cy="1177747"/>
          </a:xfrm>
          <a:prstGeom prst="lef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pic>
        <p:nvPicPr>
          <p:cNvPr id="14" name="Grafik 13" descr="Robot med massiv udfyldning">
            <a:extLst>
              <a:ext uri="{FF2B5EF4-FFF2-40B4-BE49-F238E27FC236}">
                <a16:creationId xmlns:a16="http://schemas.microsoft.com/office/drawing/2014/main" id="{BE146F3A-298B-9E7F-6753-36BC154734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61913" y="2340458"/>
            <a:ext cx="705953" cy="705953"/>
          </a:xfrm>
          <a:prstGeom prst="rect">
            <a:avLst/>
          </a:prstGeom>
        </p:spPr>
      </p:pic>
      <p:sp>
        <p:nvSpPr>
          <p:cNvPr id="8" name="Rektangel 7">
            <a:extLst>
              <a:ext uri="{FF2B5EF4-FFF2-40B4-BE49-F238E27FC236}">
                <a16:creationId xmlns:a16="http://schemas.microsoft.com/office/drawing/2014/main" id="{17B29A5F-3907-FF69-9201-EDBBA1F4D5DA}"/>
              </a:ext>
            </a:extLst>
          </p:cNvPr>
          <p:cNvSpPr/>
          <p:nvPr/>
        </p:nvSpPr>
        <p:spPr>
          <a:xfrm>
            <a:off x="1920169" y="3401568"/>
            <a:ext cx="1301468" cy="3744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67432732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ktangel 4">
            <a:extLst>
              <a:ext uri="{FF2B5EF4-FFF2-40B4-BE49-F238E27FC236}">
                <a16:creationId xmlns:a16="http://schemas.microsoft.com/office/drawing/2014/main" id="{81762284-88AC-9431-61F0-73BECD482D44}"/>
              </a:ext>
            </a:extLst>
          </p:cNvPr>
          <p:cNvSpPr/>
          <p:nvPr/>
        </p:nvSpPr>
        <p:spPr>
          <a:xfrm>
            <a:off x="5666792" y="0"/>
            <a:ext cx="3477208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E041C538-5BAB-5F82-80F8-0A9A181A206D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5666792" y="227109"/>
            <a:ext cx="3477208" cy="326507"/>
          </a:xfrm>
          <a:ln>
            <a:noFill/>
          </a:ln>
        </p:spPr>
        <p:txBody>
          <a:bodyPr/>
          <a:lstStyle/>
          <a:p>
            <a:pPr marL="0" indent="0" algn="ctr">
              <a:buNone/>
            </a:pPr>
            <a:r>
              <a:rPr lang="da-DK" sz="1800" b="1" dirty="0">
                <a:solidFill>
                  <a:schemeClr val="bg1"/>
                </a:solidFill>
              </a:rPr>
              <a:t>Behandl elementer</a:t>
            </a:r>
          </a:p>
        </p:txBody>
      </p:sp>
      <p:sp>
        <p:nvSpPr>
          <p:cNvPr id="6" name="Text Placeholder 11">
            <a:extLst>
              <a:ext uri="{FF2B5EF4-FFF2-40B4-BE49-F238E27FC236}">
                <a16:creationId xmlns:a16="http://schemas.microsoft.com/office/drawing/2014/main" id="{7C7291B8-FA66-5DF8-2863-DE492ECF926C}"/>
              </a:ext>
            </a:extLst>
          </p:cNvPr>
          <p:cNvSpPr txBox="1">
            <a:spLocks/>
          </p:cNvSpPr>
          <p:nvPr/>
        </p:nvSpPr>
        <p:spPr>
          <a:xfrm>
            <a:off x="5809861" y="1141133"/>
            <a:ext cx="3191069" cy="3104605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>
            <a:noAutofit/>
          </a:bodyPr>
          <a:lstStyle>
            <a:lvl1pPr marL="176213" indent="-176213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1200" kern="1200">
                <a:solidFill>
                  <a:schemeClr val="accen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361950" indent="-185738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accen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538163" indent="-176213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1200" kern="1200">
                <a:solidFill>
                  <a:schemeClr val="accen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715963" indent="-1778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accen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900113" indent="-18415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accen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endParaRPr lang="da-DK" dirty="0">
              <a:solidFill>
                <a:schemeClr val="bg1"/>
              </a:solidFill>
            </a:endParaRPr>
          </a:p>
        </p:txBody>
      </p:sp>
      <p:pic>
        <p:nvPicPr>
          <p:cNvPr id="10" name="Billede 9" descr="Et billede, der indeholder tekst, diagram, skærmbillede, Plan&#10;&#10;Automatisk genereret beskrivelse">
            <a:extLst>
              <a:ext uri="{FF2B5EF4-FFF2-40B4-BE49-F238E27FC236}">
                <a16:creationId xmlns:a16="http://schemas.microsoft.com/office/drawing/2014/main" id="{A787276B-97FB-9D9C-CF55-DB68B6CB51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160" y="553616"/>
            <a:ext cx="3900840" cy="4279641"/>
          </a:xfrm>
          <a:prstGeom prst="rect">
            <a:avLst/>
          </a:prstGeom>
        </p:spPr>
      </p:pic>
      <p:sp>
        <p:nvSpPr>
          <p:cNvPr id="13" name="Rektangel 12">
            <a:extLst>
              <a:ext uri="{FF2B5EF4-FFF2-40B4-BE49-F238E27FC236}">
                <a16:creationId xmlns:a16="http://schemas.microsoft.com/office/drawing/2014/main" id="{7E0BD41B-22A5-3EF6-7B99-4BF9C2DD0444}"/>
              </a:ext>
            </a:extLst>
          </p:cNvPr>
          <p:cNvSpPr/>
          <p:nvPr/>
        </p:nvSpPr>
        <p:spPr>
          <a:xfrm>
            <a:off x="671160" y="1377432"/>
            <a:ext cx="653142" cy="27342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" name="Rektangel 1">
            <a:extLst>
              <a:ext uri="{FF2B5EF4-FFF2-40B4-BE49-F238E27FC236}">
                <a16:creationId xmlns:a16="http://schemas.microsoft.com/office/drawing/2014/main" id="{EB8D1C84-B1A8-5A9C-73AB-E44D61FBC543}"/>
              </a:ext>
            </a:extLst>
          </p:cNvPr>
          <p:cNvSpPr/>
          <p:nvPr/>
        </p:nvSpPr>
        <p:spPr>
          <a:xfrm>
            <a:off x="969737" y="3850433"/>
            <a:ext cx="522514" cy="2052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AB186404-B9C0-D129-673F-74DA098684D7}"/>
              </a:ext>
            </a:extLst>
          </p:cNvPr>
          <p:cNvSpPr/>
          <p:nvPr/>
        </p:nvSpPr>
        <p:spPr>
          <a:xfrm>
            <a:off x="3191069" y="475862"/>
            <a:ext cx="1443135" cy="369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0405DA0D-4C19-3051-DE66-FA6F11AB0C2A}"/>
              </a:ext>
            </a:extLst>
          </p:cNvPr>
          <p:cNvSpPr/>
          <p:nvPr/>
        </p:nvSpPr>
        <p:spPr>
          <a:xfrm>
            <a:off x="1370950" y="3928187"/>
            <a:ext cx="522514" cy="2052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7" name="Rektangel 6">
            <a:extLst>
              <a:ext uri="{FF2B5EF4-FFF2-40B4-BE49-F238E27FC236}">
                <a16:creationId xmlns:a16="http://schemas.microsoft.com/office/drawing/2014/main" id="{7706E20F-59A0-C2DC-2DCE-9AA989FA1CA9}"/>
              </a:ext>
            </a:extLst>
          </p:cNvPr>
          <p:cNvSpPr/>
          <p:nvPr/>
        </p:nvSpPr>
        <p:spPr>
          <a:xfrm>
            <a:off x="1239674" y="1383653"/>
            <a:ext cx="653142" cy="3518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9" name="Højre klammeparentes 8">
            <a:extLst>
              <a:ext uri="{FF2B5EF4-FFF2-40B4-BE49-F238E27FC236}">
                <a16:creationId xmlns:a16="http://schemas.microsoft.com/office/drawing/2014/main" id="{7D4A1352-36C0-A3C7-B2C8-61F2950178BC}"/>
              </a:ext>
            </a:extLst>
          </p:cNvPr>
          <p:cNvSpPr/>
          <p:nvPr/>
        </p:nvSpPr>
        <p:spPr>
          <a:xfrm>
            <a:off x="3191069" y="2223821"/>
            <a:ext cx="261705" cy="1199693"/>
          </a:xfrm>
          <a:prstGeom prst="righ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pic>
        <p:nvPicPr>
          <p:cNvPr id="14" name="Grafik 13" descr="Robot med massiv udfyldning">
            <a:extLst>
              <a:ext uri="{FF2B5EF4-FFF2-40B4-BE49-F238E27FC236}">
                <a16:creationId xmlns:a16="http://schemas.microsoft.com/office/drawing/2014/main" id="{3E23424C-BB8D-4592-8369-84324EC83F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438816" y="2470690"/>
            <a:ext cx="705953" cy="705953"/>
          </a:xfrm>
          <a:prstGeom prst="rect">
            <a:avLst/>
          </a:prstGeom>
        </p:spPr>
      </p:pic>
      <p:sp>
        <p:nvSpPr>
          <p:cNvPr id="8" name="Rektangel 7">
            <a:extLst>
              <a:ext uri="{FF2B5EF4-FFF2-40B4-BE49-F238E27FC236}">
                <a16:creationId xmlns:a16="http://schemas.microsoft.com/office/drawing/2014/main" id="{E7C0CEB3-CFCF-9F0F-6898-118E7E1310BA}"/>
              </a:ext>
            </a:extLst>
          </p:cNvPr>
          <p:cNvSpPr/>
          <p:nvPr/>
        </p:nvSpPr>
        <p:spPr>
          <a:xfrm>
            <a:off x="1892816" y="3401080"/>
            <a:ext cx="1236049" cy="3744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05601416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ktangel 4">
            <a:extLst>
              <a:ext uri="{FF2B5EF4-FFF2-40B4-BE49-F238E27FC236}">
                <a16:creationId xmlns:a16="http://schemas.microsoft.com/office/drawing/2014/main" id="{81762284-88AC-9431-61F0-73BECD482D44}"/>
              </a:ext>
            </a:extLst>
          </p:cNvPr>
          <p:cNvSpPr/>
          <p:nvPr/>
        </p:nvSpPr>
        <p:spPr>
          <a:xfrm>
            <a:off x="5666792" y="0"/>
            <a:ext cx="3477208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E041C538-5BAB-5F82-80F8-0A9A181A206D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5666792" y="227109"/>
            <a:ext cx="3477208" cy="326507"/>
          </a:xfrm>
          <a:ln>
            <a:noFill/>
          </a:ln>
        </p:spPr>
        <p:txBody>
          <a:bodyPr/>
          <a:lstStyle/>
          <a:p>
            <a:pPr marL="0" indent="0" algn="ctr">
              <a:buNone/>
            </a:pPr>
            <a:r>
              <a:rPr lang="da-DK" sz="1800" b="1" dirty="0">
                <a:solidFill>
                  <a:schemeClr val="bg1"/>
                </a:solidFill>
              </a:rPr>
              <a:t>Afrund kørsel</a:t>
            </a:r>
          </a:p>
        </p:txBody>
      </p:sp>
      <p:sp>
        <p:nvSpPr>
          <p:cNvPr id="6" name="Text Placeholder 11">
            <a:extLst>
              <a:ext uri="{FF2B5EF4-FFF2-40B4-BE49-F238E27FC236}">
                <a16:creationId xmlns:a16="http://schemas.microsoft.com/office/drawing/2014/main" id="{7C7291B8-FA66-5DF8-2863-DE492ECF926C}"/>
              </a:ext>
            </a:extLst>
          </p:cNvPr>
          <p:cNvSpPr txBox="1">
            <a:spLocks/>
          </p:cNvSpPr>
          <p:nvPr/>
        </p:nvSpPr>
        <p:spPr>
          <a:xfrm>
            <a:off x="5809861" y="1141133"/>
            <a:ext cx="3191069" cy="3104605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>
            <a:noAutofit/>
          </a:bodyPr>
          <a:lstStyle>
            <a:lvl1pPr marL="176213" indent="-176213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1200" kern="1200">
                <a:solidFill>
                  <a:schemeClr val="accen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361950" indent="-185738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accen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538163" indent="-176213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1200" kern="1200">
                <a:solidFill>
                  <a:schemeClr val="accen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715963" indent="-1778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accen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900113" indent="-18415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accen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da-DK" dirty="0">
                <a:solidFill>
                  <a:schemeClr val="bg1"/>
                </a:solidFill>
              </a:rPr>
              <a:t>Afrapportering til forretning</a:t>
            </a:r>
          </a:p>
          <a:p>
            <a:pPr fontAlgn="auto">
              <a:spcAft>
                <a:spcPts val="0"/>
              </a:spcAft>
            </a:pPr>
            <a:r>
              <a:rPr lang="da-DK" dirty="0">
                <a:solidFill>
                  <a:schemeClr val="bg1"/>
                </a:solidFill>
              </a:rPr>
              <a:t>Send evt. fejlmails til RPA</a:t>
            </a:r>
          </a:p>
          <a:p>
            <a:pPr fontAlgn="auto">
              <a:spcAft>
                <a:spcPts val="0"/>
              </a:spcAft>
            </a:pPr>
            <a:r>
              <a:rPr lang="da-DK" dirty="0">
                <a:solidFill>
                  <a:schemeClr val="bg1"/>
                </a:solidFill>
              </a:rPr>
              <a:t>Oprydning</a:t>
            </a:r>
          </a:p>
        </p:txBody>
      </p:sp>
      <p:pic>
        <p:nvPicPr>
          <p:cNvPr id="10" name="Billede 9" descr="Et billede, der indeholder tekst, diagram, skærmbillede, Plan&#10;&#10;Automatisk genereret beskrivelse">
            <a:extLst>
              <a:ext uri="{FF2B5EF4-FFF2-40B4-BE49-F238E27FC236}">
                <a16:creationId xmlns:a16="http://schemas.microsoft.com/office/drawing/2014/main" id="{A787276B-97FB-9D9C-CF55-DB68B6CB51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160" y="553616"/>
            <a:ext cx="3900840" cy="4279641"/>
          </a:xfrm>
          <a:prstGeom prst="rect">
            <a:avLst/>
          </a:prstGeom>
        </p:spPr>
      </p:pic>
      <p:sp>
        <p:nvSpPr>
          <p:cNvPr id="13" name="Rektangel 12">
            <a:extLst>
              <a:ext uri="{FF2B5EF4-FFF2-40B4-BE49-F238E27FC236}">
                <a16:creationId xmlns:a16="http://schemas.microsoft.com/office/drawing/2014/main" id="{7E0BD41B-22A5-3EF6-7B99-4BF9C2DD0444}"/>
              </a:ext>
            </a:extLst>
          </p:cNvPr>
          <p:cNvSpPr/>
          <p:nvPr/>
        </p:nvSpPr>
        <p:spPr>
          <a:xfrm>
            <a:off x="671160" y="1377432"/>
            <a:ext cx="1221656" cy="27342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" name="Rektangel 1">
            <a:extLst>
              <a:ext uri="{FF2B5EF4-FFF2-40B4-BE49-F238E27FC236}">
                <a16:creationId xmlns:a16="http://schemas.microsoft.com/office/drawing/2014/main" id="{EB8D1C84-B1A8-5A9C-73AB-E44D61FBC543}"/>
              </a:ext>
            </a:extLst>
          </p:cNvPr>
          <p:cNvSpPr/>
          <p:nvPr/>
        </p:nvSpPr>
        <p:spPr>
          <a:xfrm>
            <a:off x="969737" y="3850433"/>
            <a:ext cx="522514" cy="2052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AB186404-B9C0-D129-673F-74DA098684D7}"/>
              </a:ext>
            </a:extLst>
          </p:cNvPr>
          <p:cNvSpPr/>
          <p:nvPr/>
        </p:nvSpPr>
        <p:spPr>
          <a:xfrm>
            <a:off x="3191069" y="475862"/>
            <a:ext cx="1443135" cy="369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0405DA0D-4C19-3051-DE66-FA6F11AB0C2A}"/>
              </a:ext>
            </a:extLst>
          </p:cNvPr>
          <p:cNvSpPr/>
          <p:nvPr/>
        </p:nvSpPr>
        <p:spPr>
          <a:xfrm>
            <a:off x="1370950" y="3928187"/>
            <a:ext cx="522514" cy="2052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7" name="Rektangel 6">
            <a:extLst>
              <a:ext uri="{FF2B5EF4-FFF2-40B4-BE49-F238E27FC236}">
                <a16:creationId xmlns:a16="http://schemas.microsoft.com/office/drawing/2014/main" id="{7706E20F-59A0-C2DC-2DCE-9AA989FA1CA9}"/>
              </a:ext>
            </a:extLst>
          </p:cNvPr>
          <p:cNvSpPr/>
          <p:nvPr/>
        </p:nvSpPr>
        <p:spPr>
          <a:xfrm>
            <a:off x="1239674" y="1383653"/>
            <a:ext cx="653142" cy="3518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pic>
        <p:nvPicPr>
          <p:cNvPr id="8" name="Grafik 7" descr="Robot med massiv udfyldning">
            <a:extLst>
              <a:ext uri="{FF2B5EF4-FFF2-40B4-BE49-F238E27FC236}">
                <a16:creationId xmlns:a16="http://schemas.microsoft.com/office/drawing/2014/main" id="{27CC87B2-0448-D331-948D-71E673D8C4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210810" y="3575210"/>
            <a:ext cx="705953" cy="705953"/>
          </a:xfrm>
          <a:prstGeom prst="rect">
            <a:avLst/>
          </a:prstGeom>
        </p:spPr>
      </p:pic>
      <p:sp>
        <p:nvSpPr>
          <p:cNvPr id="9" name="Rektangel 8">
            <a:extLst>
              <a:ext uri="{FF2B5EF4-FFF2-40B4-BE49-F238E27FC236}">
                <a16:creationId xmlns:a16="http://schemas.microsoft.com/office/drawing/2014/main" id="{35F1ABEC-D926-6429-B0B3-7822033592A6}"/>
              </a:ext>
            </a:extLst>
          </p:cNvPr>
          <p:cNvSpPr/>
          <p:nvPr/>
        </p:nvSpPr>
        <p:spPr>
          <a:xfrm>
            <a:off x="1801645" y="3387961"/>
            <a:ext cx="1456648" cy="3744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24504738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ktangel 4">
            <a:extLst>
              <a:ext uri="{FF2B5EF4-FFF2-40B4-BE49-F238E27FC236}">
                <a16:creationId xmlns:a16="http://schemas.microsoft.com/office/drawing/2014/main" id="{81762284-88AC-9431-61F0-73BECD482D44}"/>
              </a:ext>
            </a:extLst>
          </p:cNvPr>
          <p:cNvSpPr/>
          <p:nvPr/>
        </p:nvSpPr>
        <p:spPr>
          <a:xfrm>
            <a:off x="9144000" y="0"/>
            <a:ext cx="3477208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E041C538-5BAB-5F82-80F8-0A9A181A206D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9144000" y="227109"/>
            <a:ext cx="3477208" cy="326507"/>
          </a:xfrm>
          <a:ln>
            <a:noFill/>
          </a:ln>
        </p:spPr>
        <p:txBody>
          <a:bodyPr/>
          <a:lstStyle/>
          <a:p>
            <a:pPr marL="0" indent="0" algn="ctr">
              <a:buNone/>
            </a:pPr>
            <a:r>
              <a:rPr lang="da-DK" sz="1800" b="1" dirty="0">
                <a:solidFill>
                  <a:schemeClr val="bg1"/>
                </a:solidFill>
              </a:rPr>
              <a:t>Afrund kørsel</a:t>
            </a:r>
          </a:p>
        </p:txBody>
      </p:sp>
      <p:sp>
        <p:nvSpPr>
          <p:cNvPr id="6" name="Text Placeholder 11">
            <a:extLst>
              <a:ext uri="{FF2B5EF4-FFF2-40B4-BE49-F238E27FC236}">
                <a16:creationId xmlns:a16="http://schemas.microsoft.com/office/drawing/2014/main" id="{7C7291B8-FA66-5DF8-2863-DE492ECF926C}"/>
              </a:ext>
            </a:extLst>
          </p:cNvPr>
          <p:cNvSpPr txBox="1">
            <a:spLocks/>
          </p:cNvSpPr>
          <p:nvPr/>
        </p:nvSpPr>
        <p:spPr>
          <a:xfrm>
            <a:off x="9287069" y="1141133"/>
            <a:ext cx="3191069" cy="3104605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>
            <a:noAutofit/>
          </a:bodyPr>
          <a:lstStyle>
            <a:lvl1pPr marL="176213" indent="-176213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1200" kern="1200">
                <a:solidFill>
                  <a:schemeClr val="accen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361950" indent="-185738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accen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538163" indent="-176213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1200" kern="1200">
                <a:solidFill>
                  <a:schemeClr val="accen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715963" indent="-1778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accen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900113" indent="-18415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accen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da-DK" dirty="0">
                <a:solidFill>
                  <a:schemeClr val="bg1"/>
                </a:solidFill>
              </a:rPr>
              <a:t>Afrapportering forretning</a:t>
            </a:r>
          </a:p>
          <a:p>
            <a:pPr fontAlgn="auto">
              <a:spcAft>
                <a:spcPts val="0"/>
              </a:spcAft>
            </a:pPr>
            <a:r>
              <a:rPr lang="da-DK" dirty="0">
                <a:solidFill>
                  <a:schemeClr val="bg1"/>
                </a:solidFill>
              </a:rPr>
              <a:t>Send fejlmails til RPA</a:t>
            </a:r>
          </a:p>
          <a:p>
            <a:pPr fontAlgn="auto">
              <a:spcAft>
                <a:spcPts val="0"/>
              </a:spcAft>
            </a:pPr>
            <a:r>
              <a:rPr lang="da-DK" dirty="0">
                <a:solidFill>
                  <a:schemeClr val="bg1"/>
                </a:solidFill>
              </a:rPr>
              <a:t>Oprydning</a:t>
            </a:r>
          </a:p>
        </p:txBody>
      </p:sp>
      <p:pic>
        <p:nvPicPr>
          <p:cNvPr id="10" name="Billede 9" descr="Et billede, der indeholder tekst, diagram, skærmbillede, Plan&#10;&#10;Automatisk genereret beskrivelse">
            <a:extLst>
              <a:ext uri="{FF2B5EF4-FFF2-40B4-BE49-F238E27FC236}">
                <a16:creationId xmlns:a16="http://schemas.microsoft.com/office/drawing/2014/main" id="{A787276B-97FB-9D9C-CF55-DB68B6CB51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4317" y="553616"/>
            <a:ext cx="3900840" cy="4279641"/>
          </a:xfrm>
          <a:prstGeom prst="rect">
            <a:avLst/>
          </a:prstGeom>
        </p:spPr>
      </p:pic>
      <p:sp>
        <p:nvSpPr>
          <p:cNvPr id="13" name="Rektangel 12">
            <a:extLst>
              <a:ext uri="{FF2B5EF4-FFF2-40B4-BE49-F238E27FC236}">
                <a16:creationId xmlns:a16="http://schemas.microsoft.com/office/drawing/2014/main" id="{7E0BD41B-22A5-3EF6-7B99-4BF9C2DD0444}"/>
              </a:ext>
            </a:extLst>
          </p:cNvPr>
          <p:cNvSpPr/>
          <p:nvPr/>
        </p:nvSpPr>
        <p:spPr>
          <a:xfrm>
            <a:off x="2624317" y="1377432"/>
            <a:ext cx="1221656" cy="27342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" name="Rektangel 1">
            <a:extLst>
              <a:ext uri="{FF2B5EF4-FFF2-40B4-BE49-F238E27FC236}">
                <a16:creationId xmlns:a16="http://schemas.microsoft.com/office/drawing/2014/main" id="{EB8D1C84-B1A8-5A9C-73AB-E44D61FBC543}"/>
              </a:ext>
            </a:extLst>
          </p:cNvPr>
          <p:cNvSpPr/>
          <p:nvPr/>
        </p:nvSpPr>
        <p:spPr>
          <a:xfrm>
            <a:off x="2922894" y="3850433"/>
            <a:ext cx="522514" cy="2052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AB186404-B9C0-D129-673F-74DA098684D7}"/>
              </a:ext>
            </a:extLst>
          </p:cNvPr>
          <p:cNvSpPr/>
          <p:nvPr/>
        </p:nvSpPr>
        <p:spPr>
          <a:xfrm>
            <a:off x="5144226" y="475862"/>
            <a:ext cx="1443135" cy="369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0405DA0D-4C19-3051-DE66-FA6F11AB0C2A}"/>
              </a:ext>
            </a:extLst>
          </p:cNvPr>
          <p:cNvSpPr/>
          <p:nvPr/>
        </p:nvSpPr>
        <p:spPr>
          <a:xfrm>
            <a:off x="3324107" y="3928187"/>
            <a:ext cx="522514" cy="2052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7" name="Rektangel 6">
            <a:extLst>
              <a:ext uri="{FF2B5EF4-FFF2-40B4-BE49-F238E27FC236}">
                <a16:creationId xmlns:a16="http://schemas.microsoft.com/office/drawing/2014/main" id="{7706E20F-59A0-C2DC-2DCE-9AA989FA1CA9}"/>
              </a:ext>
            </a:extLst>
          </p:cNvPr>
          <p:cNvSpPr/>
          <p:nvPr/>
        </p:nvSpPr>
        <p:spPr>
          <a:xfrm>
            <a:off x="3192831" y="1383653"/>
            <a:ext cx="653142" cy="3518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pic>
        <p:nvPicPr>
          <p:cNvPr id="8" name="Grafik 7" descr="Robot med massiv udfyldning">
            <a:extLst>
              <a:ext uri="{FF2B5EF4-FFF2-40B4-BE49-F238E27FC236}">
                <a16:creationId xmlns:a16="http://schemas.microsoft.com/office/drawing/2014/main" id="{27CC87B2-0448-D331-948D-71E673D8C4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685528" y="4219115"/>
            <a:ext cx="705953" cy="705953"/>
          </a:xfrm>
          <a:prstGeom prst="rect">
            <a:avLst/>
          </a:prstGeom>
        </p:spPr>
      </p:pic>
      <p:sp>
        <p:nvSpPr>
          <p:cNvPr id="9" name="Rektangel 8">
            <a:extLst>
              <a:ext uri="{FF2B5EF4-FFF2-40B4-BE49-F238E27FC236}">
                <a16:creationId xmlns:a16="http://schemas.microsoft.com/office/drawing/2014/main" id="{A4D8F12D-F871-43F1-CD01-4D38BDEB1117}"/>
              </a:ext>
            </a:extLst>
          </p:cNvPr>
          <p:cNvSpPr/>
          <p:nvPr/>
        </p:nvSpPr>
        <p:spPr>
          <a:xfrm>
            <a:off x="8510050" y="0"/>
            <a:ext cx="634268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1" name="Text Placeholder 11">
            <a:extLst>
              <a:ext uri="{FF2B5EF4-FFF2-40B4-BE49-F238E27FC236}">
                <a16:creationId xmlns:a16="http://schemas.microsoft.com/office/drawing/2014/main" id="{F79611D3-60F0-77A4-114D-97D2F14454B7}"/>
              </a:ext>
            </a:extLst>
          </p:cNvPr>
          <p:cNvSpPr txBox="1">
            <a:spLocks/>
          </p:cNvSpPr>
          <p:nvPr/>
        </p:nvSpPr>
        <p:spPr>
          <a:xfrm rot="5400000">
            <a:off x="7148821" y="2530182"/>
            <a:ext cx="3477208" cy="326507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>
            <a:noAutofit/>
          </a:bodyPr>
          <a:lstStyle>
            <a:lvl1pPr marL="176213" indent="-176213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1200" kern="1200">
                <a:solidFill>
                  <a:schemeClr val="accen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361950" indent="-185738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accen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538163" indent="-176213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1200" kern="1200">
                <a:solidFill>
                  <a:schemeClr val="accen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715963" indent="-1778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accen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900113" indent="-18415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accen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</a:pPr>
            <a:r>
              <a:rPr lang="da-DK" sz="3000" b="1" dirty="0">
                <a:solidFill>
                  <a:schemeClr val="bg1"/>
                </a:solidFill>
              </a:rPr>
              <a:t>MFK Framework</a:t>
            </a:r>
          </a:p>
        </p:txBody>
      </p:sp>
      <p:sp>
        <p:nvSpPr>
          <p:cNvPr id="14" name="Rektangel 13">
            <a:extLst>
              <a:ext uri="{FF2B5EF4-FFF2-40B4-BE49-F238E27FC236}">
                <a16:creationId xmlns:a16="http://schemas.microsoft.com/office/drawing/2014/main" id="{5A7B9A89-EB33-798E-AFB0-ABB33E3D2935}"/>
              </a:ext>
            </a:extLst>
          </p:cNvPr>
          <p:cNvSpPr/>
          <p:nvPr/>
        </p:nvSpPr>
        <p:spPr>
          <a:xfrm>
            <a:off x="3841381" y="3408007"/>
            <a:ext cx="1302197" cy="3744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9211858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14B2666F-74BE-E5C6-FF00-7A7EA502CE6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algn="l"/>
            <a:r>
              <a:rPr lang="da-DK" dirty="0"/>
              <a:t>Hvad er RPA?</a:t>
            </a:r>
          </a:p>
        </p:txBody>
      </p:sp>
      <p:pic>
        <p:nvPicPr>
          <p:cNvPr id="2" name="Billede 1">
            <a:extLst>
              <a:ext uri="{FF2B5EF4-FFF2-40B4-BE49-F238E27FC236}">
                <a16:creationId xmlns:a16="http://schemas.microsoft.com/office/drawing/2014/main" id="{5FED24DD-A6D3-B14E-5198-FA4A116E4860}"/>
              </a:ext>
            </a:extLst>
          </p:cNvPr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563" y="411510"/>
            <a:ext cx="3798426" cy="3798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63446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B5F76FDB-4C74-C8A0-D984-EAA497DD36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>
                <a:solidFill>
                  <a:srgbClr val="008242"/>
                </a:solidFill>
              </a:rPr>
              <a:t>Hvad er RPA?</a:t>
            </a:r>
          </a:p>
        </p:txBody>
      </p:sp>
      <p:sp>
        <p:nvSpPr>
          <p:cNvPr id="2" name="Ellipse 1">
            <a:extLst>
              <a:ext uri="{FF2B5EF4-FFF2-40B4-BE49-F238E27FC236}">
                <a16:creationId xmlns:a16="http://schemas.microsoft.com/office/drawing/2014/main" id="{55F101F8-FD80-B020-13CD-90BE0BD81286}"/>
              </a:ext>
            </a:extLst>
          </p:cNvPr>
          <p:cNvSpPr/>
          <p:nvPr/>
        </p:nvSpPr>
        <p:spPr>
          <a:xfrm>
            <a:off x="9441519" y="-337871"/>
            <a:ext cx="1864382" cy="1865046"/>
          </a:xfrm>
          <a:prstGeom prst="ellipse">
            <a:avLst/>
          </a:prstGeom>
          <a:ln w="254000">
            <a:solidFill>
              <a:srgbClr val="00824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3" name="Ellipse 2">
            <a:extLst>
              <a:ext uri="{FF2B5EF4-FFF2-40B4-BE49-F238E27FC236}">
                <a16:creationId xmlns:a16="http://schemas.microsoft.com/office/drawing/2014/main" id="{5C074CC2-F71E-06B8-725B-1EEFCDB428FF}"/>
              </a:ext>
            </a:extLst>
          </p:cNvPr>
          <p:cNvSpPr/>
          <p:nvPr/>
        </p:nvSpPr>
        <p:spPr>
          <a:xfrm>
            <a:off x="9441519" y="2354044"/>
            <a:ext cx="1054233" cy="1054608"/>
          </a:xfrm>
          <a:prstGeom prst="ellipse">
            <a:avLst/>
          </a:prstGeom>
          <a:solidFill>
            <a:srgbClr val="008242"/>
          </a:solidFill>
          <a:ln w="254000">
            <a:solidFill>
              <a:srgbClr val="00538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dirty="0"/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F00421EA-C4EE-3498-8324-0F7C3C9BF9A2}"/>
              </a:ext>
            </a:extLst>
          </p:cNvPr>
          <p:cNvSpPr/>
          <p:nvPr/>
        </p:nvSpPr>
        <p:spPr>
          <a:xfrm>
            <a:off x="9380618" y="3729952"/>
            <a:ext cx="1575804" cy="1576365"/>
          </a:xfrm>
          <a:prstGeom prst="ellipse">
            <a:avLst/>
          </a:prstGeom>
          <a:solidFill>
            <a:srgbClr val="008242"/>
          </a:solidFill>
          <a:ln w="254000">
            <a:solidFill>
              <a:srgbClr val="00538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dirty="0"/>
          </a:p>
        </p:txBody>
      </p:sp>
      <p:sp>
        <p:nvSpPr>
          <p:cNvPr id="7" name="Rectangle: Rounded Corners 10">
            <a:extLst>
              <a:ext uri="{FF2B5EF4-FFF2-40B4-BE49-F238E27FC236}">
                <a16:creationId xmlns:a16="http://schemas.microsoft.com/office/drawing/2014/main" id="{CCA0E02A-FDEC-6555-7171-A00D14D4BC6D}"/>
              </a:ext>
            </a:extLst>
          </p:cNvPr>
          <p:cNvSpPr/>
          <p:nvPr/>
        </p:nvSpPr>
        <p:spPr>
          <a:xfrm>
            <a:off x="5596372" y="3391750"/>
            <a:ext cx="2710904" cy="880279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sz="1400" dirty="0">
                <a:solidFill>
                  <a:schemeClr val="tx1"/>
                </a:solidFill>
              </a:rPr>
              <a:t>Kan ikke multitaske – én opgave ad gangen</a:t>
            </a:r>
          </a:p>
        </p:txBody>
      </p:sp>
      <p:sp>
        <p:nvSpPr>
          <p:cNvPr id="9" name="Oval 7">
            <a:extLst>
              <a:ext uri="{FF2B5EF4-FFF2-40B4-BE49-F238E27FC236}">
                <a16:creationId xmlns:a16="http://schemas.microsoft.com/office/drawing/2014/main" id="{E776CF83-9FA4-5999-18A7-8000C35DF46D}"/>
              </a:ext>
            </a:extLst>
          </p:cNvPr>
          <p:cNvSpPr/>
          <p:nvPr/>
        </p:nvSpPr>
        <p:spPr>
          <a:xfrm>
            <a:off x="3570638" y="2163397"/>
            <a:ext cx="1800200" cy="180020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Graphic 6" descr="Robot">
            <a:extLst>
              <a:ext uri="{FF2B5EF4-FFF2-40B4-BE49-F238E27FC236}">
                <a16:creationId xmlns:a16="http://schemas.microsoft.com/office/drawing/2014/main" id="{DE397C5E-879B-9971-F4DA-75CACBC757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138590" y="1659341"/>
            <a:ext cx="2664296" cy="2664296"/>
          </a:xfrm>
          <a:prstGeom prst="rect">
            <a:avLst/>
          </a:prstGeom>
        </p:spPr>
      </p:pic>
      <p:sp>
        <p:nvSpPr>
          <p:cNvPr id="11" name="Rectangle: Rounded Corners 11">
            <a:extLst>
              <a:ext uri="{FF2B5EF4-FFF2-40B4-BE49-F238E27FC236}">
                <a16:creationId xmlns:a16="http://schemas.microsoft.com/office/drawing/2014/main" id="{06183728-64A9-2FE3-A450-65E6BFC53CC4}"/>
              </a:ext>
            </a:extLst>
          </p:cNvPr>
          <p:cNvSpPr/>
          <p:nvPr/>
        </p:nvSpPr>
        <p:spPr>
          <a:xfrm>
            <a:off x="660873" y="3391750"/>
            <a:ext cx="2710904" cy="866909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da-DK" sz="1400" dirty="0">
                <a:solidFill>
                  <a:schemeClr val="tx1"/>
                </a:solidFill>
              </a:rPr>
              <a:t>Gør kun det de bliver instrueret til</a:t>
            </a:r>
          </a:p>
        </p:txBody>
      </p:sp>
      <p:sp>
        <p:nvSpPr>
          <p:cNvPr id="12" name="Rectangle: Rounded Corners 14">
            <a:extLst>
              <a:ext uri="{FF2B5EF4-FFF2-40B4-BE49-F238E27FC236}">
                <a16:creationId xmlns:a16="http://schemas.microsoft.com/office/drawing/2014/main" id="{520A1F52-A4BD-584A-6980-31166F7B5F56}"/>
              </a:ext>
            </a:extLst>
          </p:cNvPr>
          <p:cNvSpPr/>
          <p:nvPr/>
        </p:nvSpPr>
        <p:spPr>
          <a:xfrm>
            <a:off x="643710" y="1853901"/>
            <a:ext cx="2710904" cy="88028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da-DK" sz="1400" dirty="0">
                <a:solidFill>
                  <a:schemeClr val="tx1"/>
                </a:solidFill>
              </a:rPr>
              <a:t>Anvender</a:t>
            </a:r>
            <a:r>
              <a:rPr lang="da-DK" sz="1400" b="1" dirty="0">
                <a:solidFill>
                  <a:schemeClr val="tx1"/>
                </a:solidFill>
              </a:rPr>
              <a:t> </a:t>
            </a:r>
            <a:r>
              <a:rPr lang="da-DK" sz="1400" dirty="0">
                <a:solidFill>
                  <a:schemeClr val="tx1"/>
                </a:solidFill>
              </a:rPr>
              <a:t>mus og tastatur</a:t>
            </a:r>
          </a:p>
        </p:txBody>
      </p:sp>
      <p:sp>
        <p:nvSpPr>
          <p:cNvPr id="13" name="Rectangle: Rounded Corners 15">
            <a:extLst>
              <a:ext uri="{FF2B5EF4-FFF2-40B4-BE49-F238E27FC236}">
                <a16:creationId xmlns:a16="http://schemas.microsoft.com/office/drawing/2014/main" id="{24A4BB7F-4EFB-9763-60CF-D415ECA80663}"/>
              </a:ext>
            </a:extLst>
          </p:cNvPr>
          <p:cNvSpPr/>
          <p:nvPr/>
        </p:nvSpPr>
        <p:spPr>
          <a:xfrm>
            <a:off x="5605882" y="1868316"/>
            <a:ext cx="2710904" cy="86691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 err="1">
                <a:solidFill>
                  <a:schemeClr val="tx1"/>
                </a:solidFill>
              </a:rPr>
              <a:t>Automatisering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af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regelbaserede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opgaver</a:t>
            </a:r>
            <a:endParaRPr lang="da-DK" sz="1400" dirty="0">
              <a:solidFill>
                <a:schemeClr val="tx1"/>
              </a:solidFill>
            </a:endParaRPr>
          </a:p>
        </p:txBody>
      </p:sp>
      <p:grpSp>
        <p:nvGrpSpPr>
          <p:cNvPr id="14" name="Group 20">
            <a:extLst>
              <a:ext uri="{FF2B5EF4-FFF2-40B4-BE49-F238E27FC236}">
                <a16:creationId xmlns:a16="http://schemas.microsoft.com/office/drawing/2014/main" id="{3944E08C-6A61-6C79-D5F7-1C2D9E6379EB}"/>
              </a:ext>
            </a:extLst>
          </p:cNvPr>
          <p:cNvGrpSpPr/>
          <p:nvPr/>
        </p:nvGrpSpPr>
        <p:grpSpPr>
          <a:xfrm>
            <a:off x="3354614" y="2307413"/>
            <a:ext cx="432048" cy="216024"/>
            <a:chOff x="3707904" y="1995686"/>
            <a:chExt cx="432048" cy="216024"/>
          </a:xfrm>
        </p:grpSpPr>
        <p:cxnSp>
          <p:nvCxnSpPr>
            <p:cNvPr id="15" name="Straight Connector 17">
              <a:extLst>
                <a:ext uri="{FF2B5EF4-FFF2-40B4-BE49-F238E27FC236}">
                  <a16:creationId xmlns:a16="http://schemas.microsoft.com/office/drawing/2014/main" id="{21D2726C-196E-0649-D1B6-0A732CF048EC}"/>
                </a:ext>
              </a:extLst>
            </p:cNvPr>
            <p:cNvCxnSpPr/>
            <p:nvPr/>
          </p:nvCxnSpPr>
          <p:spPr>
            <a:xfrm>
              <a:off x="3707904" y="1995686"/>
              <a:ext cx="216024" cy="0"/>
            </a:xfrm>
            <a:prstGeom prst="line">
              <a:avLst/>
            </a:prstGeom>
            <a:ln>
              <a:solidFill>
                <a:srgbClr val="005387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9">
              <a:extLst>
                <a:ext uri="{FF2B5EF4-FFF2-40B4-BE49-F238E27FC236}">
                  <a16:creationId xmlns:a16="http://schemas.microsoft.com/office/drawing/2014/main" id="{2A748E1F-8389-A6CC-4B48-FE6E7EE8A599}"/>
                </a:ext>
              </a:extLst>
            </p:cNvPr>
            <p:cNvCxnSpPr/>
            <p:nvPr/>
          </p:nvCxnSpPr>
          <p:spPr>
            <a:xfrm>
              <a:off x="3923928" y="1995686"/>
              <a:ext cx="216024" cy="216024"/>
            </a:xfrm>
            <a:prstGeom prst="line">
              <a:avLst/>
            </a:prstGeom>
            <a:ln>
              <a:solidFill>
                <a:srgbClr val="005387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Group 21">
            <a:extLst>
              <a:ext uri="{FF2B5EF4-FFF2-40B4-BE49-F238E27FC236}">
                <a16:creationId xmlns:a16="http://schemas.microsoft.com/office/drawing/2014/main" id="{4128287A-91E1-E917-82B0-3D5488957083}"/>
              </a:ext>
            </a:extLst>
          </p:cNvPr>
          <p:cNvGrpSpPr/>
          <p:nvPr/>
        </p:nvGrpSpPr>
        <p:grpSpPr>
          <a:xfrm flipV="1">
            <a:off x="3354614" y="3609181"/>
            <a:ext cx="432048" cy="216024"/>
            <a:chOff x="3707904" y="1995686"/>
            <a:chExt cx="432048" cy="216024"/>
          </a:xfrm>
        </p:grpSpPr>
        <p:cxnSp>
          <p:nvCxnSpPr>
            <p:cNvPr id="18" name="Straight Connector 22">
              <a:extLst>
                <a:ext uri="{FF2B5EF4-FFF2-40B4-BE49-F238E27FC236}">
                  <a16:creationId xmlns:a16="http://schemas.microsoft.com/office/drawing/2014/main" id="{338A9A58-8AEE-9BA5-C426-C216F5BF1EFD}"/>
                </a:ext>
              </a:extLst>
            </p:cNvPr>
            <p:cNvCxnSpPr/>
            <p:nvPr/>
          </p:nvCxnSpPr>
          <p:spPr>
            <a:xfrm>
              <a:off x="3707904" y="1995686"/>
              <a:ext cx="216024" cy="0"/>
            </a:xfrm>
            <a:prstGeom prst="line">
              <a:avLst/>
            </a:prstGeom>
            <a:ln>
              <a:solidFill>
                <a:srgbClr val="005387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23">
              <a:extLst>
                <a:ext uri="{FF2B5EF4-FFF2-40B4-BE49-F238E27FC236}">
                  <a16:creationId xmlns:a16="http://schemas.microsoft.com/office/drawing/2014/main" id="{0EC0EA03-66A3-B489-575C-23024D15C18B}"/>
                </a:ext>
              </a:extLst>
            </p:cNvPr>
            <p:cNvCxnSpPr>
              <a:cxnSpLocks/>
            </p:cNvCxnSpPr>
            <p:nvPr/>
          </p:nvCxnSpPr>
          <p:spPr>
            <a:xfrm>
              <a:off x="3923928" y="1995686"/>
              <a:ext cx="216024" cy="216024"/>
            </a:xfrm>
            <a:prstGeom prst="line">
              <a:avLst/>
            </a:prstGeom>
            <a:ln>
              <a:solidFill>
                <a:srgbClr val="005387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Group 25">
            <a:extLst>
              <a:ext uri="{FF2B5EF4-FFF2-40B4-BE49-F238E27FC236}">
                <a16:creationId xmlns:a16="http://schemas.microsoft.com/office/drawing/2014/main" id="{BBE00796-0EE2-CE85-E371-56271EB72BBD}"/>
              </a:ext>
            </a:extLst>
          </p:cNvPr>
          <p:cNvGrpSpPr/>
          <p:nvPr/>
        </p:nvGrpSpPr>
        <p:grpSpPr>
          <a:xfrm flipH="1">
            <a:off x="5164324" y="2307413"/>
            <a:ext cx="432048" cy="216024"/>
            <a:chOff x="3707904" y="1995686"/>
            <a:chExt cx="432048" cy="216024"/>
          </a:xfrm>
        </p:grpSpPr>
        <p:cxnSp>
          <p:nvCxnSpPr>
            <p:cNvPr id="21" name="Straight Connector 26">
              <a:extLst>
                <a:ext uri="{FF2B5EF4-FFF2-40B4-BE49-F238E27FC236}">
                  <a16:creationId xmlns:a16="http://schemas.microsoft.com/office/drawing/2014/main" id="{D60EC451-D061-1A5C-A9D9-5CF2E7FB51F3}"/>
                </a:ext>
              </a:extLst>
            </p:cNvPr>
            <p:cNvCxnSpPr/>
            <p:nvPr/>
          </p:nvCxnSpPr>
          <p:spPr>
            <a:xfrm>
              <a:off x="3707904" y="1995686"/>
              <a:ext cx="216024" cy="0"/>
            </a:xfrm>
            <a:prstGeom prst="line">
              <a:avLst/>
            </a:prstGeom>
            <a:ln>
              <a:solidFill>
                <a:srgbClr val="005387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7">
              <a:extLst>
                <a:ext uri="{FF2B5EF4-FFF2-40B4-BE49-F238E27FC236}">
                  <a16:creationId xmlns:a16="http://schemas.microsoft.com/office/drawing/2014/main" id="{21ABEE84-4CBB-94E7-6F35-45720D3D4E3A}"/>
                </a:ext>
              </a:extLst>
            </p:cNvPr>
            <p:cNvCxnSpPr/>
            <p:nvPr/>
          </p:nvCxnSpPr>
          <p:spPr>
            <a:xfrm>
              <a:off x="3923928" y="1995686"/>
              <a:ext cx="216024" cy="216024"/>
            </a:xfrm>
            <a:prstGeom prst="line">
              <a:avLst/>
            </a:prstGeom>
            <a:ln>
              <a:solidFill>
                <a:srgbClr val="005387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Group 28">
            <a:extLst>
              <a:ext uri="{FF2B5EF4-FFF2-40B4-BE49-F238E27FC236}">
                <a16:creationId xmlns:a16="http://schemas.microsoft.com/office/drawing/2014/main" id="{6DEFEFDA-80EF-1DA1-9415-1CFE45116A98}"/>
              </a:ext>
            </a:extLst>
          </p:cNvPr>
          <p:cNvGrpSpPr/>
          <p:nvPr/>
        </p:nvGrpSpPr>
        <p:grpSpPr>
          <a:xfrm flipH="1" flipV="1">
            <a:off x="5164324" y="3609181"/>
            <a:ext cx="432048" cy="216024"/>
            <a:chOff x="3707904" y="1995686"/>
            <a:chExt cx="432048" cy="216024"/>
          </a:xfrm>
        </p:grpSpPr>
        <p:cxnSp>
          <p:nvCxnSpPr>
            <p:cNvPr id="24" name="Straight Connector 29">
              <a:extLst>
                <a:ext uri="{FF2B5EF4-FFF2-40B4-BE49-F238E27FC236}">
                  <a16:creationId xmlns:a16="http://schemas.microsoft.com/office/drawing/2014/main" id="{4F19545B-1048-388C-4EAB-296583295231}"/>
                </a:ext>
              </a:extLst>
            </p:cNvPr>
            <p:cNvCxnSpPr/>
            <p:nvPr/>
          </p:nvCxnSpPr>
          <p:spPr>
            <a:xfrm>
              <a:off x="3707904" y="1995686"/>
              <a:ext cx="216024" cy="0"/>
            </a:xfrm>
            <a:prstGeom prst="line">
              <a:avLst/>
            </a:prstGeom>
            <a:ln>
              <a:solidFill>
                <a:srgbClr val="005387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30">
              <a:extLst>
                <a:ext uri="{FF2B5EF4-FFF2-40B4-BE49-F238E27FC236}">
                  <a16:creationId xmlns:a16="http://schemas.microsoft.com/office/drawing/2014/main" id="{A2113168-B81B-6DD0-0C73-D115B6DCAC70}"/>
                </a:ext>
              </a:extLst>
            </p:cNvPr>
            <p:cNvCxnSpPr>
              <a:cxnSpLocks/>
            </p:cNvCxnSpPr>
            <p:nvPr/>
          </p:nvCxnSpPr>
          <p:spPr>
            <a:xfrm>
              <a:off x="3923928" y="1995686"/>
              <a:ext cx="216024" cy="216024"/>
            </a:xfrm>
            <a:prstGeom prst="line">
              <a:avLst/>
            </a:prstGeom>
            <a:ln>
              <a:solidFill>
                <a:srgbClr val="005387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Title 1">
            <a:extLst>
              <a:ext uri="{FF2B5EF4-FFF2-40B4-BE49-F238E27FC236}">
                <a16:creationId xmlns:a16="http://schemas.microsoft.com/office/drawing/2014/main" id="{2AAF63C5-B987-D567-DCE5-6E7D17F75F2E}"/>
              </a:ext>
            </a:extLst>
          </p:cNvPr>
          <p:cNvSpPr txBox="1">
            <a:spLocks/>
          </p:cNvSpPr>
          <p:nvPr/>
        </p:nvSpPr>
        <p:spPr>
          <a:xfrm>
            <a:off x="3570638" y="4026077"/>
            <a:ext cx="1957326" cy="441576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lvl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3200" kern="1200">
                <a:solidFill>
                  <a:srgbClr val="990033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uFillTx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uFillTx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uFillTx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uFillTx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uFillTx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uFillTx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uFillTx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uFillTx/>
              </a:defRPr>
            </a:lvl9pPr>
          </a:lstStyle>
          <a:p>
            <a:r>
              <a:rPr lang="en-US" sz="1800" b="1" dirty="0" err="1">
                <a:solidFill>
                  <a:srgbClr val="005387"/>
                </a:solidFill>
                <a:latin typeface="+mj-lt"/>
              </a:rPr>
              <a:t>Kontorrobot</a:t>
            </a:r>
            <a:endParaRPr lang="en-US" sz="1800" b="1" dirty="0">
              <a:solidFill>
                <a:srgbClr val="005387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75641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  <p:bldP spid="12" grpId="0" animBg="1"/>
      <p:bldP spid="13" grpId="0" animBg="1"/>
      <p:bldP spid="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ktangel 5">
            <a:extLst>
              <a:ext uri="{FF2B5EF4-FFF2-40B4-BE49-F238E27FC236}">
                <a16:creationId xmlns:a16="http://schemas.microsoft.com/office/drawing/2014/main" id="{67034F81-33E1-422B-240C-958F18876BA4}"/>
              </a:ext>
            </a:extLst>
          </p:cNvPr>
          <p:cNvSpPr/>
          <p:nvPr/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F7AE6F41-8A41-F647-F05C-0FAFA96B61C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3681" y="825135"/>
            <a:ext cx="3784246" cy="1242311"/>
          </a:xfrm>
        </p:spPr>
        <p:txBody>
          <a:bodyPr anchor="b">
            <a:normAutofit/>
          </a:bodyPr>
          <a:lstStyle/>
          <a:p>
            <a:r>
              <a:rPr lang="da-DK" dirty="0"/>
              <a:t>Ideelle arbejdsgange</a:t>
            </a:r>
            <a:endParaRPr lang="da-DK" sz="2100" i="1" dirty="0"/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CEB4086A-53F3-B74E-7ED9-DB9CB01A0602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pPr marL="0" indent="0">
              <a:buNone/>
            </a:pPr>
            <a:r>
              <a:rPr lang="da-DK" dirty="0"/>
              <a:t> </a:t>
            </a:r>
          </a:p>
        </p:txBody>
      </p:sp>
      <p:sp>
        <p:nvSpPr>
          <p:cNvPr id="4" name="Rectangle 35">
            <a:extLst>
              <a:ext uri="{FF2B5EF4-FFF2-40B4-BE49-F238E27FC236}">
                <a16:creationId xmlns:a16="http://schemas.microsoft.com/office/drawing/2014/main" id="{DB4B6C22-D066-EAE5-D9C7-5F1273EF7139}"/>
              </a:ext>
            </a:extLst>
          </p:cNvPr>
          <p:cNvSpPr/>
          <p:nvPr/>
        </p:nvSpPr>
        <p:spPr>
          <a:xfrm>
            <a:off x="5880298" y="1312011"/>
            <a:ext cx="2674884" cy="24137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  <a:spcAft>
                <a:spcPts val="1000"/>
              </a:spcAft>
              <a:buFont typeface="Arial" panose="020B0604020202020204" pitchFamily="34" charset="0"/>
              <a:buNone/>
            </a:pPr>
            <a:r>
              <a:rPr lang="da-DK" sz="1600" dirty="0">
                <a:ea typeface="Verdana" panose="020B0604030504040204" pitchFamily="34" charset="0"/>
              </a:rPr>
              <a:t>Høj volumen og tidsforbrug</a:t>
            </a:r>
          </a:p>
          <a:p>
            <a:pPr indent="0">
              <a:lnSpc>
                <a:spcPct val="150000"/>
              </a:lnSpc>
              <a:spcAft>
                <a:spcPts val="1000"/>
              </a:spcAft>
              <a:buFont typeface="Arial" panose="020B0604020202020204" pitchFamily="34" charset="0"/>
              <a:buNone/>
            </a:pPr>
            <a:r>
              <a:rPr lang="da-DK" sz="1600" dirty="0">
                <a:ea typeface="Verdana" panose="020B0604030504040204" pitchFamily="34" charset="0"/>
              </a:rPr>
              <a:t>Regelbaseret</a:t>
            </a:r>
          </a:p>
          <a:p>
            <a:pPr indent="0">
              <a:lnSpc>
                <a:spcPct val="150000"/>
              </a:lnSpc>
              <a:spcAft>
                <a:spcPts val="1000"/>
              </a:spcAft>
              <a:buFont typeface="Arial" panose="020B0604020202020204" pitchFamily="34" charset="0"/>
              <a:buNone/>
            </a:pPr>
            <a:r>
              <a:rPr lang="da-DK" sz="1600" dirty="0">
                <a:ea typeface="Verdana" panose="020B0604030504040204" pitchFamily="34" charset="0"/>
              </a:rPr>
              <a:t>Lav kompleksitet</a:t>
            </a:r>
          </a:p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da-DK" sz="1600" dirty="0">
                <a:ea typeface="Verdana" panose="020B0604030504040204" pitchFamily="34" charset="0"/>
              </a:rPr>
              <a:t>Øvrige gevinster</a:t>
            </a:r>
          </a:p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da-DK" sz="1600" dirty="0">
                <a:ea typeface="Verdana" panose="020B0604030504040204" pitchFamily="34" charset="0"/>
              </a:rPr>
              <a:t>Brugbarhed</a:t>
            </a:r>
            <a:endParaRPr lang="en-US" sz="1600" dirty="0">
              <a:ea typeface="Verdana" panose="020B0604030504040204" pitchFamily="34" charset="0"/>
            </a:endParaRPr>
          </a:p>
        </p:txBody>
      </p:sp>
      <p:grpSp>
        <p:nvGrpSpPr>
          <p:cNvPr id="5" name="Gruppe 4">
            <a:extLst>
              <a:ext uri="{FF2B5EF4-FFF2-40B4-BE49-F238E27FC236}">
                <a16:creationId xmlns:a16="http://schemas.microsoft.com/office/drawing/2014/main" id="{F6B58660-0EFD-AC58-030B-346425EFA615}"/>
              </a:ext>
            </a:extLst>
          </p:cNvPr>
          <p:cNvGrpSpPr/>
          <p:nvPr/>
        </p:nvGrpSpPr>
        <p:grpSpPr>
          <a:xfrm>
            <a:off x="5406987" y="1395661"/>
            <a:ext cx="334538" cy="334538"/>
            <a:chOff x="1045288" y="1476687"/>
            <a:chExt cx="262517" cy="262517"/>
          </a:xfrm>
        </p:grpSpPr>
        <p:sp>
          <p:nvSpPr>
            <p:cNvPr id="7" name="Oval 36">
              <a:extLst>
                <a:ext uri="{FF2B5EF4-FFF2-40B4-BE49-F238E27FC236}">
                  <a16:creationId xmlns:a16="http://schemas.microsoft.com/office/drawing/2014/main" id="{81AE5D56-E331-F06A-C536-6620C45B19EA}"/>
                </a:ext>
              </a:extLst>
            </p:cNvPr>
            <p:cNvSpPr/>
            <p:nvPr/>
          </p:nvSpPr>
          <p:spPr>
            <a:xfrm>
              <a:off x="1045288" y="1476687"/>
              <a:ext cx="262517" cy="262517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rgbClr val="005387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" name="Graphic 12" descr="Stopwatch">
              <a:extLst>
                <a:ext uri="{FF2B5EF4-FFF2-40B4-BE49-F238E27FC236}">
                  <a16:creationId xmlns:a16="http://schemas.microsoft.com/office/drawing/2014/main" id="{C87BDFC1-0B48-7655-4423-FA317E4C8F0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081457" y="1505738"/>
              <a:ext cx="204413" cy="204413"/>
            </a:xfrm>
            <a:prstGeom prst="rect">
              <a:avLst/>
            </a:prstGeom>
          </p:spPr>
        </p:pic>
      </p:grpSp>
      <p:grpSp>
        <p:nvGrpSpPr>
          <p:cNvPr id="10" name="Group 78">
            <a:extLst>
              <a:ext uri="{FF2B5EF4-FFF2-40B4-BE49-F238E27FC236}">
                <a16:creationId xmlns:a16="http://schemas.microsoft.com/office/drawing/2014/main" id="{15113608-D04C-5DDA-8952-C6A87DB274DB}"/>
              </a:ext>
            </a:extLst>
          </p:cNvPr>
          <p:cNvGrpSpPr/>
          <p:nvPr/>
        </p:nvGrpSpPr>
        <p:grpSpPr>
          <a:xfrm>
            <a:off x="5411237" y="1890004"/>
            <a:ext cx="337575" cy="337575"/>
            <a:chOff x="1045288" y="1842722"/>
            <a:chExt cx="262517" cy="262517"/>
          </a:xfrm>
        </p:grpSpPr>
        <p:sp>
          <p:nvSpPr>
            <p:cNvPr id="11" name="Oval 40">
              <a:extLst>
                <a:ext uri="{FF2B5EF4-FFF2-40B4-BE49-F238E27FC236}">
                  <a16:creationId xmlns:a16="http://schemas.microsoft.com/office/drawing/2014/main" id="{EC4C7E26-024F-9710-368F-68D463E6715D}"/>
                </a:ext>
              </a:extLst>
            </p:cNvPr>
            <p:cNvSpPr/>
            <p:nvPr/>
          </p:nvSpPr>
          <p:spPr>
            <a:xfrm>
              <a:off x="1045288" y="1842722"/>
              <a:ext cx="262517" cy="262517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rgbClr val="005387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2" name="Graphic 8" descr="Decision chart">
              <a:extLst>
                <a:ext uri="{FF2B5EF4-FFF2-40B4-BE49-F238E27FC236}">
                  <a16:creationId xmlns:a16="http://schemas.microsoft.com/office/drawing/2014/main" id="{EE33BEC6-EBCB-4622-F60E-EEC2500FE91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98250" y="1895684"/>
              <a:ext cx="156592" cy="156592"/>
            </a:xfrm>
            <a:prstGeom prst="rect">
              <a:avLst/>
            </a:prstGeom>
          </p:spPr>
        </p:pic>
      </p:grpSp>
      <p:grpSp>
        <p:nvGrpSpPr>
          <p:cNvPr id="13" name="Group 68">
            <a:extLst>
              <a:ext uri="{FF2B5EF4-FFF2-40B4-BE49-F238E27FC236}">
                <a16:creationId xmlns:a16="http://schemas.microsoft.com/office/drawing/2014/main" id="{170F37F0-28A0-942C-C396-2355B762B364}"/>
              </a:ext>
            </a:extLst>
          </p:cNvPr>
          <p:cNvGrpSpPr/>
          <p:nvPr/>
        </p:nvGrpSpPr>
        <p:grpSpPr>
          <a:xfrm>
            <a:off x="5417647" y="2384571"/>
            <a:ext cx="325447" cy="325447"/>
            <a:chOff x="1045288" y="2428015"/>
            <a:chExt cx="262517" cy="262517"/>
          </a:xfrm>
        </p:grpSpPr>
        <p:sp>
          <p:nvSpPr>
            <p:cNvPr id="14" name="Oval 43">
              <a:extLst>
                <a:ext uri="{FF2B5EF4-FFF2-40B4-BE49-F238E27FC236}">
                  <a16:creationId xmlns:a16="http://schemas.microsoft.com/office/drawing/2014/main" id="{9F388963-4A35-6243-8945-D3B585EF3ED5}"/>
                </a:ext>
              </a:extLst>
            </p:cNvPr>
            <p:cNvSpPr/>
            <p:nvPr/>
          </p:nvSpPr>
          <p:spPr>
            <a:xfrm>
              <a:off x="1045288" y="2428015"/>
              <a:ext cx="262517" cy="262517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rgbClr val="005387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6" name="Graphic 13" descr="Workflow">
              <a:extLst>
                <a:ext uri="{FF2B5EF4-FFF2-40B4-BE49-F238E27FC236}">
                  <a16:creationId xmlns:a16="http://schemas.microsoft.com/office/drawing/2014/main" id="{049969E2-302C-02C8-4005-AB3988AAD36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087774" y="2470501"/>
              <a:ext cx="177545" cy="177545"/>
            </a:xfrm>
            <a:prstGeom prst="rect">
              <a:avLst/>
            </a:prstGeom>
          </p:spPr>
        </p:pic>
      </p:grpSp>
      <p:grpSp>
        <p:nvGrpSpPr>
          <p:cNvPr id="17" name="Group 72">
            <a:extLst>
              <a:ext uri="{FF2B5EF4-FFF2-40B4-BE49-F238E27FC236}">
                <a16:creationId xmlns:a16="http://schemas.microsoft.com/office/drawing/2014/main" id="{5B991A8D-9020-483B-7AFE-AB98B8BE6ACC}"/>
              </a:ext>
            </a:extLst>
          </p:cNvPr>
          <p:cNvGrpSpPr/>
          <p:nvPr/>
        </p:nvGrpSpPr>
        <p:grpSpPr>
          <a:xfrm>
            <a:off x="5411176" y="3371169"/>
            <a:ext cx="338388" cy="338388"/>
            <a:chOff x="3383817" y="3914187"/>
            <a:chExt cx="262517" cy="262517"/>
          </a:xfrm>
        </p:grpSpPr>
        <p:sp>
          <p:nvSpPr>
            <p:cNvPr id="18" name="Oval 71">
              <a:extLst>
                <a:ext uri="{FF2B5EF4-FFF2-40B4-BE49-F238E27FC236}">
                  <a16:creationId xmlns:a16="http://schemas.microsoft.com/office/drawing/2014/main" id="{7B2A1F1E-A815-E466-55C8-C18A59FD45E8}"/>
                </a:ext>
              </a:extLst>
            </p:cNvPr>
            <p:cNvSpPr/>
            <p:nvPr/>
          </p:nvSpPr>
          <p:spPr>
            <a:xfrm>
              <a:off x="3383817" y="3914187"/>
              <a:ext cx="262517" cy="262517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rgbClr val="005387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9" name="Graphic 53" descr="Pocket knife">
              <a:extLst>
                <a:ext uri="{FF2B5EF4-FFF2-40B4-BE49-F238E27FC236}">
                  <a16:creationId xmlns:a16="http://schemas.microsoft.com/office/drawing/2014/main" id="{2157CE33-AFBC-3094-CF28-F5392D6AD37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3410499" y="3947184"/>
              <a:ext cx="209152" cy="209152"/>
            </a:xfrm>
            <a:prstGeom prst="rect">
              <a:avLst/>
            </a:prstGeom>
          </p:spPr>
        </p:pic>
      </p:grpSp>
      <p:grpSp>
        <p:nvGrpSpPr>
          <p:cNvPr id="20" name="Group 73">
            <a:extLst>
              <a:ext uri="{FF2B5EF4-FFF2-40B4-BE49-F238E27FC236}">
                <a16:creationId xmlns:a16="http://schemas.microsoft.com/office/drawing/2014/main" id="{B6BCFC10-E443-B209-76A0-7B7D993FF09C}"/>
              </a:ext>
            </a:extLst>
          </p:cNvPr>
          <p:cNvGrpSpPr/>
          <p:nvPr/>
        </p:nvGrpSpPr>
        <p:grpSpPr>
          <a:xfrm>
            <a:off x="5406987" y="2866970"/>
            <a:ext cx="346078" cy="346078"/>
            <a:chOff x="974445" y="3914187"/>
            <a:chExt cx="262517" cy="262517"/>
          </a:xfrm>
        </p:grpSpPr>
        <p:sp>
          <p:nvSpPr>
            <p:cNvPr id="21" name="Oval 70">
              <a:extLst>
                <a:ext uri="{FF2B5EF4-FFF2-40B4-BE49-F238E27FC236}">
                  <a16:creationId xmlns:a16="http://schemas.microsoft.com/office/drawing/2014/main" id="{6B5B9E6F-0070-5E89-7CF9-276263DED1C5}"/>
                </a:ext>
              </a:extLst>
            </p:cNvPr>
            <p:cNvSpPr/>
            <p:nvPr/>
          </p:nvSpPr>
          <p:spPr>
            <a:xfrm>
              <a:off x="974445" y="3914187"/>
              <a:ext cx="262517" cy="262517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rgbClr val="005387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3">
              <a:extLst>
                <a:ext uri="{FF2B5EF4-FFF2-40B4-BE49-F238E27FC236}">
                  <a16:creationId xmlns:a16="http://schemas.microsoft.com/office/drawing/2014/main" id="{4BC361BB-ECBA-2079-84B6-BCBC972EC1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27933" y="3979076"/>
              <a:ext cx="155540" cy="132739"/>
            </a:xfrm>
            <a:custGeom>
              <a:avLst/>
              <a:gdLst>
                <a:gd name="T0" fmla="*/ 238 w 764"/>
                <a:gd name="T1" fmla="*/ 620 h 651"/>
                <a:gd name="T2" fmla="*/ 31 w 764"/>
                <a:gd name="T3" fmla="*/ 414 h 651"/>
                <a:gd name="T4" fmla="*/ 125 w 764"/>
                <a:gd name="T5" fmla="*/ 319 h 651"/>
                <a:gd name="T6" fmla="*/ 228 w 764"/>
                <a:gd name="T7" fmla="*/ 422 h 651"/>
                <a:gd name="T8" fmla="*/ 233 w 764"/>
                <a:gd name="T9" fmla="*/ 426 h 651"/>
                <a:gd name="T10" fmla="*/ 238 w 764"/>
                <a:gd name="T11" fmla="*/ 427 h 651"/>
                <a:gd name="T12" fmla="*/ 242 w 764"/>
                <a:gd name="T13" fmla="*/ 426 h 651"/>
                <a:gd name="T14" fmla="*/ 247 w 764"/>
                <a:gd name="T15" fmla="*/ 423 h 651"/>
                <a:gd name="T16" fmla="*/ 639 w 764"/>
                <a:gd name="T17" fmla="*/ 30 h 651"/>
                <a:gd name="T18" fmla="*/ 733 w 764"/>
                <a:gd name="T19" fmla="*/ 125 h 651"/>
                <a:gd name="T20" fmla="*/ 238 w 764"/>
                <a:gd name="T21" fmla="*/ 620 h 651"/>
                <a:gd name="T22" fmla="*/ 760 w 764"/>
                <a:gd name="T23" fmla="*/ 116 h 651"/>
                <a:gd name="T24" fmla="*/ 648 w 764"/>
                <a:gd name="T25" fmla="*/ 4 h 651"/>
                <a:gd name="T26" fmla="*/ 644 w 764"/>
                <a:gd name="T27" fmla="*/ 1 h 651"/>
                <a:gd name="T28" fmla="*/ 639 w 764"/>
                <a:gd name="T29" fmla="*/ 0 h 651"/>
                <a:gd name="T30" fmla="*/ 634 w 764"/>
                <a:gd name="T31" fmla="*/ 1 h 651"/>
                <a:gd name="T32" fmla="*/ 630 w 764"/>
                <a:gd name="T33" fmla="*/ 4 h 651"/>
                <a:gd name="T34" fmla="*/ 238 w 764"/>
                <a:gd name="T35" fmla="*/ 397 h 651"/>
                <a:gd name="T36" fmla="*/ 134 w 764"/>
                <a:gd name="T37" fmla="*/ 293 h 651"/>
                <a:gd name="T38" fmla="*/ 130 w 764"/>
                <a:gd name="T39" fmla="*/ 290 h 651"/>
                <a:gd name="T40" fmla="*/ 125 w 764"/>
                <a:gd name="T41" fmla="*/ 289 h 651"/>
                <a:gd name="T42" fmla="*/ 120 w 764"/>
                <a:gd name="T43" fmla="*/ 290 h 651"/>
                <a:gd name="T44" fmla="*/ 116 w 764"/>
                <a:gd name="T45" fmla="*/ 293 h 651"/>
                <a:gd name="T46" fmla="*/ 4 w 764"/>
                <a:gd name="T47" fmla="*/ 405 h 651"/>
                <a:gd name="T48" fmla="*/ 1 w 764"/>
                <a:gd name="T49" fmla="*/ 409 h 651"/>
                <a:gd name="T50" fmla="*/ 0 w 764"/>
                <a:gd name="T51" fmla="*/ 414 h 651"/>
                <a:gd name="T52" fmla="*/ 1 w 764"/>
                <a:gd name="T53" fmla="*/ 419 h 651"/>
                <a:gd name="T54" fmla="*/ 4 w 764"/>
                <a:gd name="T55" fmla="*/ 423 h 651"/>
                <a:gd name="T56" fmla="*/ 228 w 764"/>
                <a:gd name="T57" fmla="*/ 647 h 651"/>
                <a:gd name="T58" fmla="*/ 233 w 764"/>
                <a:gd name="T59" fmla="*/ 650 h 651"/>
                <a:gd name="T60" fmla="*/ 238 w 764"/>
                <a:gd name="T61" fmla="*/ 651 h 651"/>
                <a:gd name="T62" fmla="*/ 242 w 764"/>
                <a:gd name="T63" fmla="*/ 650 h 651"/>
                <a:gd name="T64" fmla="*/ 247 w 764"/>
                <a:gd name="T65" fmla="*/ 647 h 651"/>
                <a:gd name="T66" fmla="*/ 760 w 764"/>
                <a:gd name="T67" fmla="*/ 133 h 651"/>
                <a:gd name="T68" fmla="*/ 763 w 764"/>
                <a:gd name="T69" fmla="*/ 130 h 651"/>
                <a:gd name="T70" fmla="*/ 764 w 764"/>
                <a:gd name="T71" fmla="*/ 125 h 651"/>
                <a:gd name="T72" fmla="*/ 763 w 764"/>
                <a:gd name="T73" fmla="*/ 119 h 651"/>
                <a:gd name="T74" fmla="*/ 760 w 764"/>
                <a:gd name="T75" fmla="*/ 116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64" h="651">
                  <a:moveTo>
                    <a:pt x="238" y="620"/>
                  </a:moveTo>
                  <a:lnTo>
                    <a:pt x="31" y="414"/>
                  </a:lnTo>
                  <a:lnTo>
                    <a:pt x="125" y="319"/>
                  </a:lnTo>
                  <a:lnTo>
                    <a:pt x="228" y="422"/>
                  </a:lnTo>
                  <a:lnTo>
                    <a:pt x="233" y="426"/>
                  </a:lnTo>
                  <a:lnTo>
                    <a:pt x="238" y="427"/>
                  </a:lnTo>
                  <a:lnTo>
                    <a:pt x="242" y="426"/>
                  </a:lnTo>
                  <a:lnTo>
                    <a:pt x="247" y="423"/>
                  </a:lnTo>
                  <a:lnTo>
                    <a:pt x="639" y="30"/>
                  </a:lnTo>
                  <a:lnTo>
                    <a:pt x="733" y="125"/>
                  </a:lnTo>
                  <a:lnTo>
                    <a:pt x="238" y="620"/>
                  </a:lnTo>
                  <a:close/>
                  <a:moveTo>
                    <a:pt x="760" y="116"/>
                  </a:moveTo>
                  <a:lnTo>
                    <a:pt x="648" y="4"/>
                  </a:lnTo>
                  <a:lnTo>
                    <a:pt x="644" y="1"/>
                  </a:lnTo>
                  <a:lnTo>
                    <a:pt x="639" y="0"/>
                  </a:lnTo>
                  <a:lnTo>
                    <a:pt x="634" y="1"/>
                  </a:lnTo>
                  <a:lnTo>
                    <a:pt x="630" y="4"/>
                  </a:lnTo>
                  <a:lnTo>
                    <a:pt x="238" y="397"/>
                  </a:lnTo>
                  <a:lnTo>
                    <a:pt x="134" y="293"/>
                  </a:lnTo>
                  <a:lnTo>
                    <a:pt x="130" y="290"/>
                  </a:lnTo>
                  <a:lnTo>
                    <a:pt x="125" y="289"/>
                  </a:lnTo>
                  <a:lnTo>
                    <a:pt x="120" y="290"/>
                  </a:lnTo>
                  <a:lnTo>
                    <a:pt x="116" y="293"/>
                  </a:lnTo>
                  <a:lnTo>
                    <a:pt x="4" y="405"/>
                  </a:lnTo>
                  <a:lnTo>
                    <a:pt x="1" y="409"/>
                  </a:lnTo>
                  <a:lnTo>
                    <a:pt x="0" y="414"/>
                  </a:lnTo>
                  <a:lnTo>
                    <a:pt x="1" y="419"/>
                  </a:lnTo>
                  <a:lnTo>
                    <a:pt x="4" y="423"/>
                  </a:lnTo>
                  <a:lnTo>
                    <a:pt x="228" y="647"/>
                  </a:lnTo>
                  <a:lnTo>
                    <a:pt x="233" y="650"/>
                  </a:lnTo>
                  <a:lnTo>
                    <a:pt x="238" y="651"/>
                  </a:lnTo>
                  <a:lnTo>
                    <a:pt x="242" y="650"/>
                  </a:lnTo>
                  <a:lnTo>
                    <a:pt x="247" y="647"/>
                  </a:lnTo>
                  <a:lnTo>
                    <a:pt x="760" y="133"/>
                  </a:lnTo>
                  <a:lnTo>
                    <a:pt x="763" y="130"/>
                  </a:lnTo>
                  <a:lnTo>
                    <a:pt x="764" y="125"/>
                  </a:lnTo>
                  <a:lnTo>
                    <a:pt x="763" y="119"/>
                  </a:lnTo>
                  <a:lnTo>
                    <a:pt x="760" y="11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749851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">
            <a:extLst>
              <a:ext uri="{FF2B5EF4-FFF2-40B4-BE49-F238E27FC236}">
                <a16:creationId xmlns:a16="http://schemas.microsoft.com/office/drawing/2014/main" id="{7DAED4A2-8E51-F116-0C12-4B83927E8C4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36575" y="740682"/>
            <a:ext cx="8067675" cy="2191108"/>
          </a:xfrm>
        </p:spPr>
        <p:txBody>
          <a:bodyPr/>
          <a:lstStyle/>
          <a:p>
            <a:r>
              <a:rPr lang="en-US" dirty="0"/>
              <a:t>Fra </a:t>
            </a:r>
            <a:r>
              <a:rPr lang="en-US" dirty="0" err="1"/>
              <a:t>idé</a:t>
            </a:r>
            <a:r>
              <a:rPr lang="en-US" dirty="0"/>
              <a:t> </a:t>
            </a:r>
            <a:r>
              <a:rPr lang="en-US" dirty="0" err="1"/>
              <a:t>til</a:t>
            </a:r>
            <a:r>
              <a:rPr lang="en-US" dirty="0"/>
              <a:t> </a:t>
            </a:r>
            <a:r>
              <a:rPr lang="en-US" dirty="0" err="1"/>
              <a:t>idriftsættelse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53837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ktangel 5">
            <a:extLst>
              <a:ext uri="{FF2B5EF4-FFF2-40B4-BE49-F238E27FC236}">
                <a16:creationId xmlns:a16="http://schemas.microsoft.com/office/drawing/2014/main" id="{6F2E2AF4-BC29-BA9B-728B-5595AC341B94}"/>
              </a:ext>
            </a:extLst>
          </p:cNvPr>
          <p:cNvSpPr/>
          <p:nvPr/>
        </p:nvSpPr>
        <p:spPr>
          <a:xfrm>
            <a:off x="0" y="-2"/>
            <a:ext cx="9144000" cy="5143502"/>
          </a:xfrm>
          <a:prstGeom prst="rect">
            <a:avLst/>
          </a:prstGeom>
          <a:solidFill>
            <a:srgbClr val="00538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7" name="Google Shape;33;p141">
            <a:extLst>
              <a:ext uri="{FF2B5EF4-FFF2-40B4-BE49-F238E27FC236}">
                <a16:creationId xmlns:a16="http://schemas.microsoft.com/office/drawing/2014/main" id="{9B3458CC-F112-4139-A851-E927F8C8B878}"/>
              </a:ext>
            </a:extLst>
          </p:cNvPr>
          <p:cNvSpPr/>
          <p:nvPr/>
        </p:nvSpPr>
        <p:spPr>
          <a:xfrm rot="5400000">
            <a:off x="4646289" y="645789"/>
            <a:ext cx="5143502" cy="3851920"/>
          </a:xfrm>
          <a:prstGeom prst="rect">
            <a:avLst/>
          </a:prstGeom>
          <a:solidFill>
            <a:srgbClr val="005387"/>
          </a:solidFill>
          <a:ln>
            <a:solidFill>
              <a:srgbClr val="005387"/>
            </a:solidFill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67" b="0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9" name="Diagram 8">
            <a:extLst>
              <a:ext uri="{FF2B5EF4-FFF2-40B4-BE49-F238E27FC236}">
                <a16:creationId xmlns:a16="http://schemas.microsoft.com/office/drawing/2014/main" id="{12FC9B39-0127-147C-3582-7EC67664DA2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73895006"/>
              </p:ext>
            </p:extLst>
          </p:nvPr>
        </p:nvGraphicFramePr>
        <p:xfrm>
          <a:off x="51651" y="231489"/>
          <a:ext cx="5188779" cy="46805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1" name="Tekstfelt 10">
            <a:extLst>
              <a:ext uri="{FF2B5EF4-FFF2-40B4-BE49-F238E27FC236}">
                <a16:creationId xmlns:a16="http://schemas.microsoft.com/office/drawing/2014/main" id="{9078F520-A3F6-6314-FE0F-EA901F063C3F}"/>
              </a:ext>
            </a:extLst>
          </p:cNvPr>
          <p:cNvSpPr txBox="1"/>
          <p:nvPr/>
        </p:nvSpPr>
        <p:spPr>
          <a:xfrm>
            <a:off x="5381836" y="1910028"/>
            <a:ext cx="36724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000" b="1" dirty="0">
                <a:solidFill>
                  <a:schemeClr val="bg1"/>
                </a:solidFill>
                <a:latin typeface="midtsans" panose="02000503040000020004" pitchFamily="50" charset="0"/>
              </a:rPr>
              <a:t>Fra idé til idriftsættelse</a:t>
            </a:r>
          </a:p>
        </p:txBody>
      </p:sp>
      <p:sp>
        <p:nvSpPr>
          <p:cNvPr id="2" name="Ellipse 1">
            <a:extLst>
              <a:ext uri="{FF2B5EF4-FFF2-40B4-BE49-F238E27FC236}">
                <a16:creationId xmlns:a16="http://schemas.microsoft.com/office/drawing/2014/main" id="{E1D5BB93-9177-5804-45BE-893910BEBBBD}"/>
              </a:ext>
            </a:extLst>
          </p:cNvPr>
          <p:cNvSpPr/>
          <p:nvPr/>
        </p:nvSpPr>
        <p:spPr>
          <a:xfrm>
            <a:off x="1880433" y="-1748730"/>
            <a:ext cx="1539439" cy="1539439"/>
          </a:xfrm>
          <a:prstGeom prst="ellipse">
            <a:avLst/>
          </a:prstGeom>
          <a:noFill/>
          <a:ln w="1270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9785225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ktangel 5">
            <a:extLst>
              <a:ext uri="{FF2B5EF4-FFF2-40B4-BE49-F238E27FC236}">
                <a16:creationId xmlns:a16="http://schemas.microsoft.com/office/drawing/2014/main" id="{6F2E2AF4-BC29-BA9B-728B-5595AC341B94}"/>
              </a:ext>
            </a:extLst>
          </p:cNvPr>
          <p:cNvSpPr/>
          <p:nvPr/>
        </p:nvSpPr>
        <p:spPr>
          <a:xfrm>
            <a:off x="0" y="-2"/>
            <a:ext cx="9144000" cy="5143502"/>
          </a:xfrm>
          <a:prstGeom prst="rect">
            <a:avLst/>
          </a:prstGeom>
          <a:solidFill>
            <a:srgbClr val="00538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7" name="Google Shape;33;p141">
            <a:extLst>
              <a:ext uri="{FF2B5EF4-FFF2-40B4-BE49-F238E27FC236}">
                <a16:creationId xmlns:a16="http://schemas.microsoft.com/office/drawing/2014/main" id="{9B3458CC-F112-4139-A851-E927F8C8B878}"/>
              </a:ext>
            </a:extLst>
          </p:cNvPr>
          <p:cNvSpPr/>
          <p:nvPr/>
        </p:nvSpPr>
        <p:spPr>
          <a:xfrm rot="5400000">
            <a:off x="4646289" y="645789"/>
            <a:ext cx="5143502" cy="3851920"/>
          </a:xfrm>
          <a:prstGeom prst="rect">
            <a:avLst/>
          </a:prstGeom>
          <a:solidFill>
            <a:srgbClr val="005387"/>
          </a:solidFill>
          <a:ln>
            <a:noFill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67" b="0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" name="Tekstfelt 7"/>
          <p:cNvSpPr txBox="1"/>
          <p:nvPr/>
        </p:nvSpPr>
        <p:spPr>
          <a:xfrm>
            <a:off x="8466892" y="123477"/>
            <a:ext cx="677108" cy="4896543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da-DK" sz="3200" b="1" dirty="0">
                <a:solidFill>
                  <a:schemeClr val="bg1"/>
                </a:solidFill>
                <a:latin typeface="midtsans" panose="02000503040000020004" pitchFamily="50" charset="0"/>
              </a:rPr>
              <a:t>Fra idé til idriftsættelse</a:t>
            </a:r>
          </a:p>
        </p:txBody>
      </p:sp>
      <p:sp>
        <p:nvSpPr>
          <p:cNvPr id="2" name="Tekstfelt 1"/>
          <p:cNvSpPr txBox="1"/>
          <p:nvPr/>
        </p:nvSpPr>
        <p:spPr>
          <a:xfrm>
            <a:off x="5450021" y="1059582"/>
            <a:ext cx="302433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da-DK" sz="1600" dirty="0">
                <a:solidFill>
                  <a:schemeClr val="bg1"/>
                </a:solidFill>
              </a:rPr>
              <a:t>Beskrivelse af idé modtages</a:t>
            </a:r>
          </a:p>
          <a:p>
            <a:pPr marL="285750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endParaRPr lang="da-DK" sz="1600" dirty="0">
              <a:solidFill>
                <a:schemeClr val="bg1"/>
              </a:solidFill>
            </a:endParaRPr>
          </a:p>
          <a:p>
            <a:pPr marL="285750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da-DK" sz="1600" dirty="0">
                <a:solidFill>
                  <a:schemeClr val="bg1"/>
                </a:solidFill>
              </a:rPr>
              <a:t>Idé tilføjes evt. proceskatalog</a:t>
            </a:r>
          </a:p>
          <a:p>
            <a:pPr marL="285750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endParaRPr lang="da-DK" sz="1600" dirty="0">
              <a:solidFill>
                <a:schemeClr val="bg1"/>
              </a:solidFill>
            </a:endParaRPr>
          </a:p>
          <a:p>
            <a:pPr marL="285750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da-DK" sz="1600" dirty="0">
                <a:solidFill>
                  <a:schemeClr val="bg1"/>
                </a:solidFill>
              </a:rPr>
              <a:t>Prioritering og udvikler påtrykkes</a:t>
            </a:r>
            <a:br>
              <a:rPr lang="da-DK" sz="1600" dirty="0">
                <a:solidFill>
                  <a:schemeClr val="bg1"/>
                </a:solidFill>
              </a:rPr>
            </a:br>
            <a:endParaRPr lang="da-DK" sz="1600" dirty="0">
              <a:solidFill>
                <a:schemeClr val="bg1"/>
              </a:solidFill>
            </a:endParaRPr>
          </a:p>
          <a:p>
            <a:pPr marL="285750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endParaRPr lang="da-DK" sz="1600" dirty="0">
              <a:solidFill>
                <a:schemeClr val="bg1"/>
              </a:solidFill>
            </a:endParaRPr>
          </a:p>
          <a:p>
            <a:endParaRPr lang="da-DK" sz="1600" dirty="0"/>
          </a:p>
        </p:txBody>
      </p:sp>
      <p:cxnSp>
        <p:nvCxnSpPr>
          <p:cNvPr id="5" name="Lige forbindelse 4">
            <a:extLst>
              <a:ext uri="{FF2B5EF4-FFF2-40B4-BE49-F238E27FC236}">
                <a16:creationId xmlns:a16="http://schemas.microsoft.com/office/drawing/2014/main" id="{7C81B0BC-5842-709C-9945-364C5F4BB5CE}"/>
              </a:ext>
            </a:extLst>
          </p:cNvPr>
          <p:cNvCxnSpPr/>
          <p:nvPr/>
        </p:nvCxnSpPr>
        <p:spPr>
          <a:xfrm>
            <a:off x="8489814" y="555526"/>
            <a:ext cx="0" cy="4043486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Diagram 8">
            <a:extLst>
              <a:ext uri="{FF2B5EF4-FFF2-40B4-BE49-F238E27FC236}">
                <a16:creationId xmlns:a16="http://schemas.microsoft.com/office/drawing/2014/main" id="{12FC9B39-0127-147C-3582-7EC67664DA2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53141823"/>
              </p:ext>
            </p:extLst>
          </p:nvPr>
        </p:nvGraphicFramePr>
        <p:xfrm>
          <a:off x="51651" y="231489"/>
          <a:ext cx="5188779" cy="46805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0" name="Tekstfelt 9">
            <a:extLst>
              <a:ext uri="{FF2B5EF4-FFF2-40B4-BE49-F238E27FC236}">
                <a16:creationId xmlns:a16="http://schemas.microsoft.com/office/drawing/2014/main" id="{A6B66598-AF8E-1FD7-1A83-9455AA0D2EF3}"/>
              </a:ext>
            </a:extLst>
          </p:cNvPr>
          <p:cNvSpPr txBox="1"/>
          <p:nvPr/>
        </p:nvSpPr>
        <p:spPr>
          <a:xfrm>
            <a:off x="5341685" y="555526"/>
            <a:ext cx="30694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2000" b="1" dirty="0" err="1">
                <a:solidFill>
                  <a:schemeClr val="bg1"/>
                </a:solidFill>
                <a:latin typeface="midtsans" panose="02000503040000020004" pitchFamily="50" charset="0"/>
              </a:rPr>
              <a:t>Foranalyse</a:t>
            </a:r>
            <a:r>
              <a:rPr lang="da-DK" sz="2000" b="1" dirty="0">
                <a:solidFill>
                  <a:schemeClr val="bg1"/>
                </a:solidFill>
                <a:latin typeface="midtsans" panose="02000503040000020004" pitchFamily="50" charset="0"/>
              </a:rPr>
              <a:t>-fasen</a:t>
            </a:r>
          </a:p>
        </p:txBody>
      </p:sp>
      <p:sp>
        <p:nvSpPr>
          <p:cNvPr id="3" name="Ellipse 2">
            <a:extLst>
              <a:ext uri="{FF2B5EF4-FFF2-40B4-BE49-F238E27FC236}">
                <a16:creationId xmlns:a16="http://schemas.microsoft.com/office/drawing/2014/main" id="{C47A7D5F-9485-021C-953C-08CDAA6744F6}"/>
              </a:ext>
            </a:extLst>
          </p:cNvPr>
          <p:cNvSpPr/>
          <p:nvPr/>
        </p:nvSpPr>
        <p:spPr>
          <a:xfrm>
            <a:off x="1880432" y="172281"/>
            <a:ext cx="1539439" cy="1539439"/>
          </a:xfrm>
          <a:prstGeom prst="ellipse">
            <a:avLst/>
          </a:prstGeom>
          <a:noFill/>
          <a:ln w="1270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1062829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ktangel 5">
            <a:extLst>
              <a:ext uri="{FF2B5EF4-FFF2-40B4-BE49-F238E27FC236}">
                <a16:creationId xmlns:a16="http://schemas.microsoft.com/office/drawing/2014/main" id="{6F2E2AF4-BC29-BA9B-728B-5595AC341B94}"/>
              </a:ext>
            </a:extLst>
          </p:cNvPr>
          <p:cNvSpPr/>
          <p:nvPr/>
        </p:nvSpPr>
        <p:spPr>
          <a:xfrm>
            <a:off x="0" y="-2"/>
            <a:ext cx="9144000" cy="5143502"/>
          </a:xfrm>
          <a:prstGeom prst="rect">
            <a:avLst/>
          </a:prstGeom>
          <a:solidFill>
            <a:srgbClr val="00538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7" name="Google Shape;33;p141">
            <a:extLst>
              <a:ext uri="{FF2B5EF4-FFF2-40B4-BE49-F238E27FC236}">
                <a16:creationId xmlns:a16="http://schemas.microsoft.com/office/drawing/2014/main" id="{9B3458CC-F112-4139-A851-E927F8C8B878}"/>
              </a:ext>
            </a:extLst>
          </p:cNvPr>
          <p:cNvSpPr/>
          <p:nvPr/>
        </p:nvSpPr>
        <p:spPr>
          <a:xfrm rot="5400000">
            <a:off x="4646289" y="645791"/>
            <a:ext cx="5143502" cy="3851920"/>
          </a:xfrm>
          <a:prstGeom prst="rect">
            <a:avLst/>
          </a:prstGeom>
          <a:solidFill>
            <a:srgbClr val="005387"/>
          </a:solidFill>
          <a:ln>
            <a:noFill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67" b="0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" name="Tekstfelt 7"/>
          <p:cNvSpPr txBox="1"/>
          <p:nvPr/>
        </p:nvSpPr>
        <p:spPr>
          <a:xfrm>
            <a:off x="8466892" y="123477"/>
            <a:ext cx="677108" cy="4896543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da-DK" sz="3200" b="1" dirty="0">
                <a:solidFill>
                  <a:schemeClr val="bg1"/>
                </a:solidFill>
                <a:latin typeface="midtsans" panose="02000503040000020004" pitchFamily="50" charset="0"/>
              </a:rPr>
              <a:t>Fra idé til idriftsættelse</a:t>
            </a:r>
          </a:p>
        </p:txBody>
      </p:sp>
      <p:sp>
        <p:nvSpPr>
          <p:cNvPr id="2" name="Tekstfelt 1"/>
          <p:cNvSpPr txBox="1"/>
          <p:nvPr/>
        </p:nvSpPr>
        <p:spPr>
          <a:xfrm>
            <a:off x="5450021" y="1059582"/>
            <a:ext cx="3024336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da-DK" sz="1400" dirty="0">
                <a:solidFill>
                  <a:schemeClr val="bg1"/>
                </a:solidFill>
                <a:latin typeface="+mj-lt"/>
              </a:rPr>
              <a:t>Møde om hovedtrækkene ved arbejdsgang</a:t>
            </a:r>
          </a:p>
          <a:p>
            <a:pPr marL="285750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endParaRPr lang="da-DK" sz="1400" dirty="0">
              <a:solidFill>
                <a:schemeClr val="bg1"/>
              </a:solidFill>
              <a:latin typeface="+mj-lt"/>
            </a:endParaRPr>
          </a:p>
          <a:p>
            <a:pPr marL="285750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da-DK" sz="1400" dirty="0">
                <a:solidFill>
                  <a:schemeClr val="bg1"/>
                </a:solidFill>
                <a:latin typeface="+mj-lt"/>
              </a:rPr>
              <a:t>Undersøger muligheder og evt. problematikker</a:t>
            </a:r>
            <a:br>
              <a:rPr lang="da-DK" sz="1400" dirty="0">
                <a:solidFill>
                  <a:schemeClr val="bg1"/>
                </a:solidFill>
                <a:latin typeface="+mj-lt"/>
              </a:rPr>
            </a:br>
            <a:endParaRPr lang="da-DK" sz="1400" dirty="0">
              <a:solidFill>
                <a:schemeClr val="bg1"/>
              </a:solidFill>
              <a:latin typeface="+mj-lt"/>
            </a:endParaRPr>
          </a:p>
          <a:p>
            <a:pPr marL="285750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da-DK" sz="1400" dirty="0">
                <a:solidFill>
                  <a:schemeClr val="bg1"/>
                </a:solidFill>
                <a:latin typeface="+mj-lt"/>
              </a:rPr>
              <a:t>Adgang til systemer bestilles</a:t>
            </a:r>
          </a:p>
          <a:p>
            <a:pPr>
              <a:buClr>
                <a:schemeClr val="bg1"/>
              </a:buClr>
            </a:pPr>
            <a:endParaRPr lang="da-DK" sz="1400" dirty="0">
              <a:solidFill>
                <a:schemeClr val="bg1"/>
              </a:solidFill>
              <a:latin typeface="+mj-lt"/>
            </a:endParaRPr>
          </a:p>
          <a:p>
            <a:pPr marL="285750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endParaRPr lang="da-DK" sz="1600" dirty="0">
              <a:solidFill>
                <a:schemeClr val="bg1"/>
              </a:solidFill>
            </a:endParaRPr>
          </a:p>
          <a:p>
            <a:endParaRPr lang="da-DK" sz="1600" dirty="0"/>
          </a:p>
        </p:txBody>
      </p:sp>
      <p:cxnSp>
        <p:nvCxnSpPr>
          <p:cNvPr id="5" name="Lige forbindelse 4">
            <a:extLst>
              <a:ext uri="{FF2B5EF4-FFF2-40B4-BE49-F238E27FC236}">
                <a16:creationId xmlns:a16="http://schemas.microsoft.com/office/drawing/2014/main" id="{7C81B0BC-5842-709C-9945-364C5F4BB5CE}"/>
              </a:ext>
            </a:extLst>
          </p:cNvPr>
          <p:cNvCxnSpPr/>
          <p:nvPr/>
        </p:nvCxnSpPr>
        <p:spPr>
          <a:xfrm>
            <a:off x="8489814" y="555526"/>
            <a:ext cx="0" cy="4043486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Diagram 8">
            <a:extLst>
              <a:ext uri="{FF2B5EF4-FFF2-40B4-BE49-F238E27FC236}">
                <a16:creationId xmlns:a16="http://schemas.microsoft.com/office/drawing/2014/main" id="{12FC9B39-0127-147C-3582-7EC67664DA2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59279028"/>
              </p:ext>
            </p:extLst>
          </p:nvPr>
        </p:nvGraphicFramePr>
        <p:xfrm>
          <a:off x="51651" y="231489"/>
          <a:ext cx="5188779" cy="46805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0" name="Tekstfelt 9">
            <a:extLst>
              <a:ext uri="{FF2B5EF4-FFF2-40B4-BE49-F238E27FC236}">
                <a16:creationId xmlns:a16="http://schemas.microsoft.com/office/drawing/2014/main" id="{A6B66598-AF8E-1FD7-1A83-9455AA0D2EF3}"/>
              </a:ext>
            </a:extLst>
          </p:cNvPr>
          <p:cNvSpPr txBox="1"/>
          <p:nvPr/>
        </p:nvSpPr>
        <p:spPr>
          <a:xfrm>
            <a:off x="5341685" y="555526"/>
            <a:ext cx="30694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2000" b="1" dirty="0" err="1">
                <a:solidFill>
                  <a:schemeClr val="bg1"/>
                </a:solidFill>
                <a:latin typeface="midtsans" panose="02000503040000020004" pitchFamily="50" charset="0"/>
              </a:rPr>
              <a:t>Opstarts-fasen</a:t>
            </a:r>
            <a:endParaRPr lang="da-DK" sz="2000" b="1" dirty="0">
              <a:solidFill>
                <a:schemeClr val="bg1"/>
              </a:solidFill>
              <a:latin typeface="midtsans" panose="02000503040000020004" pitchFamily="50" charset="0"/>
            </a:endParaRPr>
          </a:p>
        </p:txBody>
      </p:sp>
      <p:sp>
        <p:nvSpPr>
          <p:cNvPr id="3" name="Ellipse 2">
            <a:extLst>
              <a:ext uri="{FF2B5EF4-FFF2-40B4-BE49-F238E27FC236}">
                <a16:creationId xmlns:a16="http://schemas.microsoft.com/office/drawing/2014/main" id="{740D3722-93E3-C1FD-6139-3D608BC9E7AD}"/>
              </a:ext>
            </a:extLst>
          </p:cNvPr>
          <p:cNvSpPr/>
          <p:nvPr/>
        </p:nvSpPr>
        <p:spPr>
          <a:xfrm>
            <a:off x="3635896" y="1491630"/>
            <a:ext cx="1440160" cy="1440160"/>
          </a:xfrm>
          <a:prstGeom prst="ellipse">
            <a:avLst/>
          </a:prstGeom>
          <a:noFill/>
          <a:ln w="1270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196335558"/>
      </p:ext>
    </p:extLst>
  </p:cSld>
  <p:clrMapOvr>
    <a:masterClrMapping/>
  </p:clrMapOvr>
</p:sld>
</file>

<file path=ppt/theme/theme1.xml><?xml version="1.0" encoding="utf-8"?>
<a:theme xmlns:a="http://schemas.openxmlformats.org/drawingml/2006/main" name="Forside">
  <a:themeElements>
    <a:clrScheme name="Middelfart Kommun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5387"/>
      </a:accent1>
      <a:accent2>
        <a:srgbClr val="008242"/>
      </a:accent2>
      <a:accent3>
        <a:srgbClr val="F4BD47"/>
      </a:accent3>
      <a:accent4>
        <a:srgbClr val="CC8A4A"/>
      </a:accent4>
      <a:accent5>
        <a:srgbClr val="BE5666"/>
      </a:accent5>
      <a:accent6>
        <a:srgbClr val="270B82"/>
      </a:accent6>
      <a:hlink>
        <a:srgbClr val="005387"/>
      </a:hlink>
      <a:folHlink>
        <a:srgbClr val="734267"/>
      </a:folHlink>
    </a:clrScheme>
    <a:fontScheme name="Verdana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PT_skabelon_Middelfart Kommune" id="{C03F830D-076B-4DD4-82BE-1F75F3B61347}" vid="{5653E729-F8CD-46C9-914C-8EC21A3A1373}"/>
    </a:ext>
  </a:extLst>
</a:theme>
</file>

<file path=ppt/theme/theme2.xml><?xml version="1.0" encoding="utf-8"?>
<a:theme xmlns:a="http://schemas.openxmlformats.org/drawingml/2006/main" name="Kontor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Middelfart Kommune">
      <a:dk1>
        <a:sysClr val="windowText" lastClr="000000"/>
      </a:dk1>
      <a:lt1>
        <a:sysClr val="window" lastClr="FFFFFF"/>
      </a:lt1>
      <a:dk2>
        <a:srgbClr val="005387"/>
      </a:dk2>
      <a:lt2>
        <a:srgbClr val="EEECE1"/>
      </a:lt2>
      <a:accent1>
        <a:srgbClr val="005387"/>
      </a:accent1>
      <a:accent2>
        <a:srgbClr val="993F54"/>
      </a:accent2>
      <a:accent3>
        <a:srgbClr val="008242"/>
      </a:accent3>
      <a:accent4>
        <a:srgbClr val="734267"/>
      </a:accent4>
      <a:accent5>
        <a:srgbClr val="276E82"/>
      </a:accent5>
      <a:accent6>
        <a:srgbClr val="F4BD47"/>
      </a:accent6>
      <a:hlink>
        <a:srgbClr val="276E82"/>
      </a:hlink>
      <a:folHlink>
        <a:srgbClr val="734267"/>
      </a:folHlink>
    </a:clrScheme>
    <a:fontScheme name="Middelfart Kommune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Spejling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alpha val="100000"/>
                <a:satMod val="140000"/>
                <a:lumMod val="105000"/>
              </a:schemeClr>
            </a:gs>
            <a:gs pos="41000">
              <a:schemeClr val="phClr">
                <a:tint val="57000"/>
                <a:satMod val="160000"/>
                <a:lumMod val="99000"/>
              </a:schemeClr>
            </a:gs>
            <a:gs pos="100000">
              <a:schemeClr val="phClr">
                <a:tint val="80000"/>
                <a:satMod val="180000"/>
                <a:lumMod val="10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atMod val="115000"/>
                <a:lumMod val="114000"/>
              </a:schemeClr>
            </a:gs>
            <a:gs pos="60000">
              <a:schemeClr val="phClr">
                <a:tint val="100000"/>
                <a:shade val="96000"/>
                <a:satMod val="100000"/>
                <a:lumMod val="108000"/>
              </a:schemeClr>
            </a:gs>
            <a:gs pos="100000">
              <a:schemeClr val="phClr">
                <a:shade val="91000"/>
                <a:satMod val="10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50800" dist="31750" dir="5400000" sy="98000" rotWithShape="0">
              <a:srgbClr val="000000">
                <a:alpha val="47000"/>
              </a:srgbClr>
            </a:outerShdw>
          </a:effectLst>
          <a:scene3d>
            <a:camera prst="orthographicFront">
              <a:rot lat="0" lon="0" rev="0"/>
            </a:camera>
            <a:lightRig rig="twoPt" dir="t">
              <a:rot lat="0" lon="0" rev="4800000"/>
            </a:lightRig>
          </a:scene3d>
          <a:sp3d prstMaterial="matte">
            <a:bevelT w="25400" h="44450"/>
          </a:sp3d>
        </a:effectStyle>
        <a:effectStyle>
          <a:effectLst>
            <a:reflection blurRad="25400" stA="32000" endPos="28000" dist="8889" dir="5400000" sy="-100000" rotWithShape="0"/>
          </a:effectLst>
          <a:scene3d>
            <a:camera prst="orthographicFront">
              <a:rot lat="0" lon="0" rev="0"/>
            </a:camera>
            <a:lightRig rig="threePt" dir="t">
              <a:rot lat="0" lon="0" rev="4800000"/>
            </a:lightRig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PPT_skabelon_Middelfart Kommune</Template>
  <TotalTime>1164</TotalTime>
  <Words>491</Words>
  <Application>Microsoft Office PowerPoint</Application>
  <PresentationFormat>Skærmshow (16:9)</PresentationFormat>
  <Paragraphs>196</Paragraphs>
  <Slides>28</Slides>
  <Notes>10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4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28</vt:i4>
      </vt:variant>
    </vt:vector>
  </HeadingPairs>
  <TitlesOfParts>
    <vt:vector size="33" baseType="lpstr">
      <vt:lpstr>Arial</vt:lpstr>
      <vt:lpstr>Calibri</vt:lpstr>
      <vt:lpstr>midtsans</vt:lpstr>
      <vt:lpstr>Verdana</vt:lpstr>
      <vt:lpstr>Forside</vt:lpstr>
      <vt:lpstr>PowerPoint-præsentation</vt:lpstr>
      <vt:lpstr>PowerPoint-præsentation</vt:lpstr>
      <vt:lpstr>PowerPoint-præsentation</vt:lpstr>
      <vt:lpstr>Hvad er RPA?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</vt:vector>
  </TitlesOfParts>
  <Company>Middelfart Kommune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PowerPoint-præsentation</dc:title>
  <dc:creator>Allan Finnich</dc:creator>
  <cp:lastModifiedBy>Nicol Paulien Slingerland</cp:lastModifiedBy>
  <cp:revision>38</cp:revision>
  <cp:lastPrinted>2022-01-25T10:17:24Z</cp:lastPrinted>
  <dcterms:created xsi:type="dcterms:W3CDTF">2024-05-02T10:33:32Z</dcterms:created>
  <dcterms:modified xsi:type="dcterms:W3CDTF">2024-11-07T09:47:37Z</dcterms:modified>
</cp:coreProperties>
</file>